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4.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5.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6.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7.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8.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9.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0.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21.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22.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35.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044" r:id="rId1"/>
  </p:sldMasterIdLst>
  <p:notesMasterIdLst>
    <p:notesMasterId r:id="rId44"/>
  </p:notesMasterIdLst>
  <p:handoutMasterIdLst>
    <p:handoutMasterId r:id="rId45"/>
  </p:handoutMasterIdLst>
  <p:sldIdLst>
    <p:sldId id="304" r:id="rId2"/>
    <p:sldId id="321" r:id="rId3"/>
    <p:sldId id="324" r:id="rId4"/>
    <p:sldId id="257" r:id="rId5"/>
    <p:sldId id="258" r:id="rId6"/>
    <p:sldId id="259" r:id="rId7"/>
    <p:sldId id="260" r:id="rId8"/>
    <p:sldId id="261" r:id="rId9"/>
    <p:sldId id="325" r:id="rId10"/>
    <p:sldId id="326" r:id="rId11"/>
    <p:sldId id="262" r:id="rId12"/>
    <p:sldId id="306" r:id="rId13"/>
    <p:sldId id="307" r:id="rId14"/>
    <p:sldId id="308" r:id="rId15"/>
    <p:sldId id="316" r:id="rId16"/>
    <p:sldId id="317" r:id="rId17"/>
    <p:sldId id="309" r:id="rId18"/>
    <p:sldId id="310" r:id="rId19"/>
    <p:sldId id="311" r:id="rId20"/>
    <p:sldId id="318" r:id="rId21"/>
    <p:sldId id="267" r:id="rId22"/>
    <p:sldId id="271" r:id="rId23"/>
    <p:sldId id="312" r:id="rId24"/>
    <p:sldId id="313" r:id="rId25"/>
    <p:sldId id="314" r:id="rId26"/>
    <p:sldId id="319" r:id="rId27"/>
    <p:sldId id="276" r:id="rId28"/>
    <p:sldId id="301" r:id="rId29"/>
    <p:sldId id="296" r:id="rId30"/>
    <p:sldId id="302" r:id="rId31"/>
    <p:sldId id="297" r:id="rId32"/>
    <p:sldId id="338" r:id="rId33"/>
    <p:sldId id="328" r:id="rId34"/>
    <p:sldId id="315" r:id="rId35"/>
    <p:sldId id="327" r:id="rId36"/>
    <p:sldId id="329" r:id="rId37"/>
    <p:sldId id="330" r:id="rId38"/>
    <p:sldId id="331" r:id="rId39"/>
    <p:sldId id="334" r:id="rId40"/>
    <p:sldId id="335" r:id="rId41"/>
    <p:sldId id="336" r:id="rId42"/>
    <p:sldId id="337" r:id="rId43"/>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ominik Henke" initials="DH" lastIdx="3"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1530F"/>
    <a:srgbClr val="008000"/>
    <a:srgbClr val="35AD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209" autoAdjust="0"/>
    <p:restoredTop sz="94280" autoAdjust="0"/>
  </p:normalViewPr>
  <p:slideViewPr>
    <p:cSldViewPr>
      <p:cViewPr>
        <p:scale>
          <a:sx n="160" d="100"/>
          <a:sy n="160" d="100"/>
        </p:scale>
        <p:origin x="-540" y="-63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443661-A1BC-4666-ABD4-B9E044563242}" type="doc">
      <dgm:prSet loTypeId="urn:microsoft.com/office/officeart/2008/layout/LinedList" loCatId="list" qsTypeId="urn:microsoft.com/office/officeart/2005/8/quickstyle/3d4" qsCatId="3D" csTypeId="urn:microsoft.com/office/officeart/2005/8/colors/accent1_2" csCatId="accent1" phldr="1"/>
      <dgm:spPr/>
      <dgm:t>
        <a:bodyPr/>
        <a:lstStyle/>
        <a:p>
          <a:endParaRPr lang="pl-PL"/>
        </a:p>
      </dgm:t>
    </dgm:pt>
    <dgm:pt modelId="{00B0740A-6E5B-4C07-B2C2-C8B3704BD91A}">
      <dgm:prSet phldrT="[Tekst]"/>
      <dgm:spPr/>
      <dgm:t>
        <a:bodyPr/>
        <a:lstStyle/>
        <a:p>
          <a:endParaRPr lang="pl-PL" dirty="0"/>
        </a:p>
      </dgm:t>
    </dgm:pt>
    <dgm:pt modelId="{09CC09E9-4DBE-4450-BF7A-35A7628C6039}" type="parTrans" cxnId="{7715E5BC-4053-44E8-BB51-B7F773ED03AE}">
      <dgm:prSet/>
      <dgm:spPr/>
      <dgm:t>
        <a:bodyPr/>
        <a:lstStyle/>
        <a:p>
          <a:endParaRPr lang="pl-PL"/>
        </a:p>
      </dgm:t>
    </dgm:pt>
    <dgm:pt modelId="{BC4ECABB-6879-4AEB-9B09-34843FCA7021}" type="sibTrans" cxnId="{7715E5BC-4053-44E8-BB51-B7F773ED03AE}">
      <dgm:prSet/>
      <dgm:spPr/>
      <dgm:t>
        <a:bodyPr/>
        <a:lstStyle/>
        <a:p>
          <a:endParaRPr lang="pl-PL"/>
        </a:p>
      </dgm:t>
    </dgm:pt>
    <dgm:pt modelId="{066F379C-F4D2-4288-A060-1885AADB3415}">
      <dgm:prSet phldrT="[Tekst]"/>
      <dgm:spPr>
        <a:solidFill>
          <a:srgbClr val="008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b="1" dirty="0">
              <a:solidFill>
                <a:schemeClr val="bg1"/>
              </a:solidFill>
              <a:latin typeface="Arial" panose="020B0604020202020204" pitchFamily="34" charset="0"/>
              <a:cs typeface="Arial" panose="020B0604020202020204" pitchFamily="34" charset="0"/>
            </a:rPr>
            <a:t>1. Cel spotkania</a:t>
          </a:r>
        </a:p>
      </dgm:t>
    </dgm:pt>
    <dgm:pt modelId="{96A76066-7E20-433D-912B-9219355382CA}" type="parTrans" cxnId="{B473D031-F186-4358-B80D-5ADD8B4AF10A}">
      <dgm:prSet/>
      <dgm:spPr/>
      <dgm:t>
        <a:bodyPr/>
        <a:lstStyle/>
        <a:p>
          <a:endParaRPr lang="pl-PL"/>
        </a:p>
      </dgm:t>
    </dgm:pt>
    <dgm:pt modelId="{7C51EC53-95C7-44FE-B78E-0462D324C9AC}" type="sibTrans" cxnId="{B473D031-F186-4358-B80D-5ADD8B4AF10A}">
      <dgm:prSet/>
      <dgm:spPr/>
      <dgm:t>
        <a:bodyPr/>
        <a:lstStyle/>
        <a:p>
          <a:endParaRPr lang="pl-PL"/>
        </a:p>
      </dgm:t>
    </dgm:pt>
    <dgm:pt modelId="{6802E928-0E77-4932-97CD-CFF80C8F5601}">
      <dgm:prSet phldrT="[Tekst]"/>
      <dgm:spPr>
        <a:solidFill>
          <a:srgbClr val="008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b="1" dirty="0">
              <a:solidFill>
                <a:schemeClr val="bg1"/>
              </a:solidFill>
              <a:latin typeface="Arial" panose="020B0604020202020204" pitchFamily="34" charset="0"/>
              <a:cs typeface="Arial" panose="020B0604020202020204" pitchFamily="34" charset="0"/>
            </a:rPr>
            <a:t>2. Streszczenie pierwszych konsultacji</a:t>
          </a:r>
        </a:p>
      </dgm:t>
    </dgm:pt>
    <dgm:pt modelId="{AC7FB74E-BA3F-41CA-AFFA-E72B738E10EC}" type="parTrans" cxnId="{2D823D10-1C8B-4659-B441-02CD61392B62}">
      <dgm:prSet/>
      <dgm:spPr/>
      <dgm:t>
        <a:bodyPr/>
        <a:lstStyle/>
        <a:p>
          <a:endParaRPr lang="pl-PL"/>
        </a:p>
      </dgm:t>
    </dgm:pt>
    <dgm:pt modelId="{90B19E6E-1163-4DAC-8E7A-7E13E3D9FE0C}" type="sibTrans" cxnId="{2D823D10-1C8B-4659-B441-02CD61392B62}">
      <dgm:prSet/>
      <dgm:spPr/>
      <dgm:t>
        <a:bodyPr/>
        <a:lstStyle/>
        <a:p>
          <a:endParaRPr lang="pl-PL"/>
        </a:p>
      </dgm:t>
    </dgm:pt>
    <dgm:pt modelId="{DE79A9E8-7C12-4151-A54B-DC31A1354967}">
      <dgm:prSet phldrT="[Tekst]"/>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b="1" dirty="0">
              <a:solidFill>
                <a:schemeClr val="bg1"/>
              </a:solidFill>
              <a:latin typeface="Arial" panose="020B0604020202020204" pitchFamily="34" charset="0"/>
              <a:cs typeface="Arial" panose="020B0604020202020204" pitchFamily="34" charset="0"/>
            </a:rPr>
            <a:t>3. Wizja Gminy </a:t>
          </a:r>
        </a:p>
      </dgm:t>
    </dgm:pt>
    <dgm:pt modelId="{EF7230F6-D813-4928-BC18-2F69B5764365}" type="parTrans" cxnId="{69616948-4CEB-4476-A35E-B7BA4066C778}">
      <dgm:prSet/>
      <dgm:spPr/>
      <dgm:t>
        <a:bodyPr/>
        <a:lstStyle/>
        <a:p>
          <a:endParaRPr lang="pl-PL"/>
        </a:p>
      </dgm:t>
    </dgm:pt>
    <dgm:pt modelId="{A9BF92E7-2F11-460C-9DCD-5D410FEF2065}" type="sibTrans" cxnId="{69616948-4CEB-4476-A35E-B7BA4066C778}">
      <dgm:prSet/>
      <dgm:spPr/>
      <dgm:t>
        <a:bodyPr/>
        <a:lstStyle/>
        <a:p>
          <a:endParaRPr lang="pl-PL"/>
        </a:p>
      </dgm:t>
    </dgm:pt>
    <dgm:pt modelId="{301C968B-9B51-4492-9B9D-51809DC409EF}">
      <dgm:prSet phldrT="[Tekst]"/>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b="1" dirty="0">
              <a:solidFill>
                <a:schemeClr val="bg1"/>
              </a:solidFill>
              <a:latin typeface="Arial" panose="020B0604020202020204" pitchFamily="34" charset="0"/>
              <a:cs typeface="Arial" panose="020B0604020202020204" pitchFamily="34" charset="0"/>
            </a:rPr>
            <a:t>4. Cele Programu Rewitalizacji</a:t>
          </a:r>
        </a:p>
      </dgm:t>
    </dgm:pt>
    <dgm:pt modelId="{AC4F5C56-A7B2-45BC-AA1D-E355ADD4A93E}" type="parTrans" cxnId="{4A3FA0D4-9346-4EA9-93E5-3C254A49609B}">
      <dgm:prSet/>
      <dgm:spPr/>
      <dgm:t>
        <a:bodyPr/>
        <a:lstStyle/>
        <a:p>
          <a:endParaRPr lang="pl-PL"/>
        </a:p>
      </dgm:t>
    </dgm:pt>
    <dgm:pt modelId="{F68179BF-D57F-49BB-A126-A200A8249FBE}" type="sibTrans" cxnId="{4A3FA0D4-9346-4EA9-93E5-3C254A49609B}">
      <dgm:prSet/>
      <dgm:spPr/>
      <dgm:t>
        <a:bodyPr/>
        <a:lstStyle/>
        <a:p>
          <a:endParaRPr lang="pl-PL"/>
        </a:p>
      </dgm:t>
    </dgm:pt>
    <dgm:pt modelId="{2F2529BB-0597-4E04-81F5-643290F2B4CD}">
      <dgm:prSet phldrT="[Tekst]"/>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b="1" dirty="0">
              <a:solidFill>
                <a:schemeClr val="bg1"/>
              </a:solidFill>
              <a:latin typeface="Arial" panose="020B0604020202020204" pitchFamily="34" charset="0"/>
              <a:cs typeface="Arial" panose="020B0604020202020204" pitchFamily="34" charset="0"/>
            </a:rPr>
            <a:t>5. Przedsięwzięcia Rewitalizacyjne</a:t>
          </a:r>
        </a:p>
      </dgm:t>
    </dgm:pt>
    <dgm:pt modelId="{51917F4D-24F3-4FE7-8F91-F227CB49506F}" type="parTrans" cxnId="{68CC2A4B-D151-49C3-9D61-29DC41090A20}">
      <dgm:prSet/>
      <dgm:spPr/>
      <dgm:t>
        <a:bodyPr/>
        <a:lstStyle/>
        <a:p>
          <a:endParaRPr lang="pl-PL"/>
        </a:p>
      </dgm:t>
    </dgm:pt>
    <dgm:pt modelId="{5AE87C47-7B40-4DAD-874C-19ACFB3A0037}" type="sibTrans" cxnId="{68CC2A4B-D151-49C3-9D61-29DC41090A20}">
      <dgm:prSet/>
      <dgm:spPr/>
      <dgm:t>
        <a:bodyPr/>
        <a:lstStyle/>
        <a:p>
          <a:endParaRPr lang="pl-PL"/>
        </a:p>
      </dgm:t>
    </dgm:pt>
    <dgm:pt modelId="{B5B0176E-802C-4BCC-9F39-AC4E5C4FBF80}">
      <dgm:prSet phldrT="[Tekst]"/>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b="1" dirty="0">
              <a:solidFill>
                <a:schemeClr val="bg1"/>
              </a:solidFill>
              <a:latin typeface="Arial" panose="020B0604020202020204" pitchFamily="34" charset="0"/>
              <a:cs typeface="Arial" panose="020B0604020202020204" pitchFamily="34" charset="0"/>
            </a:rPr>
            <a:t>6. Realizacja Programu Rewitalizacji</a:t>
          </a:r>
        </a:p>
      </dgm:t>
    </dgm:pt>
    <dgm:pt modelId="{A6C45DEE-DCAE-4281-936F-2DEBDD9D471E}" type="parTrans" cxnId="{06AB9732-7FC9-42E3-A8E4-11C2EFE48B28}">
      <dgm:prSet/>
      <dgm:spPr/>
      <dgm:t>
        <a:bodyPr/>
        <a:lstStyle/>
        <a:p>
          <a:endParaRPr lang="pl-PL"/>
        </a:p>
      </dgm:t>
    </dgm:pt>
    <dgm:pt modelId="{2686D4E4-C3F6-4747-B869-ECADEFC44F93}" type="sibTrans" cxnId="{06AB9732-7FC9-42E3-A8E4-11C2EFE48B28}">
      <dgm:prSet/>
      <dgm:spPr/>
      <dgm:t>
        <a:bodyPr/>
        <a:lstStyle/>
        <a:p>
          <a:endParaRPr lang="pl-PL"/>
        </a:p>
      </dgm:t>
    </dgm:pt>
    <dgm:pt modelId="{20E7AE8C-474E-4252-B058-EE2AC1431A71}">
      <dgm:prSet phldrT="[Tekst]"/>
      <dgm:spPr>
        <a:solidFill>
          <a:srgbClr val="008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b="1" dirty="0">
              <a:solidFill>
                <a:schemeClr val="bg1"/>
              </a:solidFill>
              <a:latin typeface="Arial" panose="020B0604020202020204" pitchFamily="34" charset="0"/>
              <a:cs typeface="Arial" panose="020B0604020202020204" pitchFamily="34" charset="0"/>
            </a:rPr>
            <a:t>7. Dyskusja i praca w Grupach</a:t>
          </a:r>
        </a:p>
      </dgm:t>
    </dgm:pt>
    <dgm:pt modelId="{DCF935D3-EE7B-43AE-B763-FFF2452611D1}" type="parTrans" cxnId="{047D0F1D-95D2-441E-B1D6-3FD2DBE0BF5B}">
      <dgm:prSet/>
      <dgm:spPr/>
      <dgm:t>
        <a:bodyPr/>
        <a:lstStyle/>
        <a:p>
          <a:endParaRPr lang="pl-PL"/>
        </a:p>
      </dgm:t>
    </dgm:pt>
    <dgm:pt modelId="{A7A40683-6020-47A6-9A2C-7C540E9D34E9}" type="sibTrans" cxnId="{047D0F1D-95D2-441E-B1D6-3FD2DBE0BF5B}">
      <dgm:prSet/>
      <dgm:spPr/>
      <dgm:t>
        <a:bodyPr/>
        <a:lstStyle/>
        <a:p>
          <a:endParaRPr lang="pl-PL"/>
        </a:p>
      </dgm:t>
    </dgm:pt>
    <dgm:pt modelId="{583BB841-101D-44FD-B273-7B2FC05C5621}" type="pres">
      <dgm:prSet presAssocID="{B2443661-A1BC-4666-ABD4-B9E044563242}" presName="vert0" presStyleCnt="0">
        <dgm:presLayoutVars>
          <dgm:dir/>
          <dgm:animOne val="branch"/>
          <dgm:animLvl val="lvl"/>
        </dgm:presLayoutVars>
      </dgm:prSet>
      <dgm:spPr/>
    </dgm:pt>
    <dgm:pt modelId="{08A8D6A6-D118-4AC8-A254-0A6488F53A6D}" type="pres">
      <dgm:prSet presAssocID="{00B0740A-6E5B-4C07-B2C2-C8B3704BD91A}" presName="thickLine" presStyleLbl="alignNode1" presStyleIdx="0" presStyleCnt="1"/>
      <dgm:spPr/>
    </dgm:pt>
    <dgm:pt modelId="{7EF6ECAA-F438-4115-9B2A-B87E5CD1F13D}" type="pres">
      <dgm:prSet presAssocID="{00B0740A-6E5B-4C07-B2C2-C8B3704BD91A}" presName="horz1" presStyleCnt="0"/>
      <dgm:spPr/>
    </dgm:pt>
    <dgm:pt modelId="{AB9244B4-30A1-4510-8323-0287E0311C70}" type="pres">
      <dgm:prSet presAssocID="{00B0740A-6E5B-4C07-B2C2-C8B3704BD91A}" presName="tx1" presStyleLbl="revTx" presStyleIdx="0" presStyleCnt="8" custLinFactNeighborX="-9687" custLinFactNeighborY="11019"/>
      <dgm:spPr/>
    </dgm:pt>
    <dgm:pt modelId="{8A82DBEB-A562-4155-B7DA-4BE92029C200}" type="pres">
      <dgm:prSet presAssocID="{00B0740A-6E5B-4C07-B2C2-C8B3704BD91A}" presName="vert1" presStyleCnt="0"/>
      <dgm:spPr/>
    </dgm:pt>
    <dgm:pt modelId="{02404B83-CD4A-4D8F-8DF4-C9E6781DDE4E}" type="pres">
      <dgm:prSet presAssocID="{066F379C-F4D2-4288-A060-1885AADB3415}" presName="vertSpace2a" presStyleCnt="0"/>
      <dgm:spPr/>
    </dgm:pt>
    <dgm:pt modelId="{519BDBB6-4DFB-4C42-A420-A04DD46CAA18}" type="pres">
      <dgm:prSet presAssocID="{066F379C-F4D2-4288-A060-1885AADB3415}" presName="horz2" presStyleCnt="0"/>
      <dgm:spPr/>
    </dgm:pt>
    <dgm:pt modelId="{BCF95229-EC4D-4EB5-9F4B-92026A73F71C}" type="pres">
      <dgm:prSet presAssocID="{066F379C-F4D2-4288-A060-1885AADB3415}" presName="horzSpace2" presStyleCnt="0"/>
      <dgm:spPr/>
    </dgm:pt>
    <dgm:pt modelId="{BB9334AF-B70F-43B2-967A-9D0CFBF5FDBC}" type="pres">
      <dgm:prSet presAssocID="{066F379C-F4D2-4288-A060-1885AADB3415}" presName="tx2" presStyleLbl="revTx" presStyleIdx="1" presStyleCnt="8"/>
      <dgm:spPr/>
    </dgm:pt>
    <dgm:pt modelId="{318A292F-BFD5-4279-8951-D465280D39AE}" type="pres">
      <dgm:prSet presAssocID="{066F379C-F4D2-4288-A060-1885AADB3415}" presName="vert2" presStyleCnt="0"/>
      <dgm:spPr/>
    </dgm:pt>
    <dgm:pt modelId="{2DF0E031-6542-4FD7-BBC0-A699E5455BF1}" type="pres">
      <dgm:prSet presAssocID="{066F379C-F4D2-4288-A060-1885AADB3415}" presName="thinLine2b" presStyleLbl="callout" presStyleIdx="0" presStyleCnt="7"/>
      <dgm:spPr/>
    </dgm:pt>
    <dgm:pt modelId="{9EC526BB-E463-402B-9C9B-250AC5D6FC88}" type="pres">
      <dgm:prSet presAssocID="{066F379C-F4D2-4288-A060-1885AADB3415}" presName="vertSpace2b" presStyleCnt="0"/>
      <dgm:spPr/>
    </dgm:pt>
    <dgm:pt modelId="{4EE910C6-4D4D-48AF-BE96-01BD3189EFDC}" type="pres">
      <dgm:prSet presAssocID="{6802E928-0E77-4932-97CD-CFF80C8F5601}" presName="horz2" presStyleCnt="0"/>
      <dgm:spPr/>
    </dgm:pt>
    <dgm:pt modelId="{FA1DF418-BF9A-40F5-8523-AE42D7C20214}" type="pres">
      <dgm:prSet presAssocID="{6802E928-0E77-4932-97CD-CFF80C8F5601}" presName="horzSpace2" presStyleCnt="0"/>
      <dgm:spPr/>
    </dgm:pt>
    <dgm:pt modelId="{53AACDDD-8F82-4D74-966B-DED97A63877A}" type="pres">
      <dgm:prSet presAssocID="{6802E928-0E77-4932-97CD-CFF80C8F5601}" presName="tx2" presStyleLbl="revTx" presStyleIdx="2" presStyleCnt="8"/>
      <dgm:spPr/>
    </dgm:pt>
    <dgm:pt modelId="{5094E594-8057-44BE-8713-FAFB9411A92C}" type="pres">
      <dgm:prSet presAssocID="{6802E928-0E77-4932-97CD-CFF80C8F5601}" presName="vert2" presStyleCnt="0"/>
      <dgm:spPr/>
    </dgm:pt>
    <dgm:pt modelId="{C1241235-D30D-4313-98BC-47DDCCB52D8F}" type="pres">
      <dgm:prSet presAssocID="{6802E928-0E77-4932-97CD-CFF80C8F5601}" presName="thinLine2b" presStyleLbl="callout" presStyleIdx="1" presStyleCnt="7"/>
      <dgm:spPr/>
    </dgm:pt>
    <dgm:pt modelId="{F685D9B1-C5E0-45C4-8682-2F4F9D322628}" type="pres">
      <dgm:prSet presAssocID="{6802E928-0E77-4932-97CD-CFF80C8F5601}" presName="vertSpace2b" presStyleCnt="0"/>
      <dgm:spPr/>
    </dgm:pt>
    <dgm:pt modelId="{ABDC0556-4540-4E78-983C-2436152B5055}" type="pres">
      <dgm:prSet presAssocID="{DE79A9E8-7C12-4151-A54B-DC31A1354967}" presName="horz2" presStyleCnt="0"/>
      <dgm:spPr/>
    </dgm:pt>
    <dgm:pt modelId="{217D8839-19B8-4A66-85EC-608EFC516D94}" type="pres">
      <dgm:prSet presAssocID="{DE79A9E8-7C12-4151-A54B-DC31A1354967}" presName="horzSpace2" presStyleCnt="0"/>
      <dgm:spPr/>
    </dgm:pt>
    <dgm:pt modelId="{8C70DB37-CE76-45E5-B277-3F8C98AB563E}" type="pres">
      <dgm:prSet presAssocID="{DE79A9E8-7C12-4151-A54B-DC31A1354967}" presName="tx2" presStyleLbl="revTx" presStyleIdx="3" presStyleCnt="8"/>
      <dgm:spPr/>
    </dgm:pt>
    <dgm:pt modelId="{BFF33034-4D22-4893-A80C-8D6C1022EF6E}" type="pres">
      <dgm:prSet presAssocID="{DE79A9E8-7C12-4151-A54B-DC31A1354967}" presName="vert2" presStyleCnt="0"/>
      <dgm:spPr/>
    </dgm:pt>
    <dgm:pt modelId="{322B876C-4F13-46C4-9CE8-656BAE8279B0}" type="pres">
      <dgm:prSet presAssocID="{DE79A9E8-7C12-4151-A54B-DC31A1354967}" presName="thinLine2b" presStyleLbl="callout" presStyleIdx="2" presStyleCnt="7"/>
      <dgm:spPr/>
    </dgm:pt>
    <dgm:pt modelId="{46435BC7-8124-4FB1-A2A1-4D407491E614}" type="pres">
      <dgm:prSet presAssocID="{DE79A9E8-7C12-4151-A54B-DC31A1354967}" presName="vertSpace2b" presStyleCnt="0"/>
      <dgm:spPr/>
    </dgm:pt>
    <dgm:pt modelId="{F5EFF7EC-B4CC-455A-9B68-0ECF9636AF6F}" type="pres">
      <dgm:prSet presAssocID="{301C968B-9B51-4492-9B9D-51809DC409EF}" presName="horz2" presStyleCnt="0"/>
      <dgm:spPr/>
    </dgm:pt>
    <dgm:pt modelId="{D974A8E6-8E8A-4459-AC11-89B548578712}" type="pres">
      <dgm:prSet presAssocID="{301C968B-9B51-4492-9B9D-51809DC409EF}" presName="horzSpace2" presStyleCnt="0"/>
      <dgm:spPr/>
    </dgm:pt>
    <dgm:pt modelId="{C7B63C5E-9185-499F-B997-880220F9FD82}" type="pres">
      <dgm:prSet presAssocID="{301C968B-9B51-4492-9B9D-51809DC409EF}" presName="tx2" presStyleLbl="revTx" presStyleIdx="4" presStyleCnt="8"/>
      <dgm:spPr/>
    </dgm:pt>
    <dgm:pt modelId="{9A109DC4-DF0F-4DAA-9648-4CCEB7F6C30C}" type="pres">
      <dgm:prSet presAssocID="{301C968B-9B51-4492-9B9D-51809DC409EF}" presName="vert2" presStyleCnt="0"/>
      <dgm:spPr/>
    </dgm:pt>
    <dgm:pt modelId="{714DD045-38F2-4BF5-AEA1-0BDFF8C94867}" type="pres">
      <dgm:prSet presAssocID="{301C968B-9B51-4492-9B9D-51809DC409EF}" presName="thinLine2b" presStyleLbl="callout" presStyleIdx="3" presStyleCnt="7"/>
      <dgm:spPr/>
    </dgm:pt>
    <dgm:pt modelId="{B5A8D127-2A2E-4156-9DE1-8C91F897578A}" type="pres">
      <dgm:prSet presAssocID="{301C968B-9B51-4492-9B9D-51809DC409EF}" presName="vertSpace2b" presStyleCnt="0"/>
      <dgm:spPr/>
    </dgm:pt>
    <dgm:pt modelId="{DDEC0B5E-6FEF-409C-A004-A0FD63F28E76}" type="pres">
      <dgm:prSet presAssocID="{2F2529BB-0597-4E04-81F5-643290F2B4CD}" presName="horz2" presStyleCnt="0"/>
      <dgm:spPr/>
    </dgm:pt>
    <dgm:pt modelId="{2E817A77-93D8-4857-B1B5-9686B5E556F4}" type="pres">
      <dgm:prSet presAssocID="{2F2529BB-0597-4E04-81F5-643290F2B4CD}" presName="horzSpace2" presStyleCnt="0"/>
      <dgm:spPr/>
    </dgm:pt>
    <dgm:pt modelId="{4466A8E6-779A-43C2-BB13-142EDFB2A772}" type="pres">
      <dgm:prSet presAssocID="{2F2529BB-0597-4E04-81F5-643290F2B4CD}" presName="tx2" presStyleLbl="revTx" presStyleIdx="5" presStyleCnt="8"/>
      <dgm:spPr/>
    </dgm:pt>
    <dgm:pt modelId="{D24CF698-702B-4B4D-9800-015D1170F565}" type="pres">
      <dgm:prSet presAssocID="{2F2529BB-0597-4E04-81F5-643290F2B4CD}" presName="vert2" presStyleCnt="0"/>
      <dgm:spPr/>
    </dgm:pt>
    <dgm:pt modelId="{429711AA-399A-42AB-8DAB-7523B1F05760}" type="pres">
      <dgm:prSet presAssocID="{2F2529BB-0597-4E04-81F5-643290F2B4CD}" presName="thinLine2b" presStyleLbl="callout" presStyleIdx="4" presStyleCnt="7"/>
      <dgm:spPr/>
    </dgm:pt>
    <dgm:pt modelId="{8116EE59-228E-4AB0-BED8-7BD0BB5E5EDA}" type="pres">
      <dgm:prSet presAssocID="{2F2529BB-0597-4E04-81F5-643290F2B4CD}" presName="vertSpace2b" presStyleCnt="0"/>
      <dgm:spPr/>
    </dgm:pt>
    <dgm:pt modelId="{5DD01503-21D3-49C3-A6C8-B568E227D56F}" type="pres">
      <dgm:prSet presAssocID="{B5B0176E-802C-4BCC-9F39-AC4E5C4FBF80}" presName="horz2" presStyleCnt="0"/>
      <dgm:spPr/>
    </dgm:pt>
    <dgm:pt modelId="{0E449898-286B-41C2-8F22-ADBE2E17CE45}" type="pres">
      <dgm:prSet presAssocID="{B5B0176E-802C-4BCC-9F39-AC4E5C4FBF80}" presName="horzSpace2" presStyleCnt="0"/>
      <dgm:spPr/>
    </dgm:pt>
    <dgm:pt modelId="{C72CBF9D-A43B-4E17-85E0-37D64289E29E}" type="pres">
      <dgm:prSet presAssocID="{B5B0176E-802C-4BCC-9F39-AC4E5C4FBF80}" presName="tx2" presStyleLbl="revTx" presStyleIdx="6" presStyleCnt="8"/>
      <dgm:spPr/>
    </dgm:pt>
    <dgm:pt modelId="{4473A1EC-BAB4-45A1-A50E-BEE1D15666CF}" type="pres">
      <dgm:prSet presAssocID="{B5B0176E-802C-4BCC-9F39-AC4E5C4FBF80}" presName="vert2" presStyleCnt="0"/>
      <dgm:spPr/>
    </dgm:pt>
    <dgm:pt modelId="{F39F729D-04A9-472A-AEEF-92985DA9F1F2}" type="pres">
      <dgm:prSet presAssocID="{B5B0176E-802C-4BCC-9F39-AC4E5C4FBF80}" presName="thinLine2b" presStyleLbl="callout" presStyleIdx="5" presStyleCnt="7"/>
      <dgm:spPr/>
    </dgm:pt>
    <dgm:pt modelId="{E52B08E4-371A-4B71-8FD7-798DB5299DAA}" type="pres">
      <dgm:prSet presAssocID="{B5B0176E-802C-4BCC-9F39-AC4E5C4FBF80}" presName="vertSpace2b" presStyleCnt="0"/>
      <dgm:spPr/>
    </dgm:pt>
    <dgm:pt modelId="{361FFA3D-DEB6-4E8D-B63D-F00FF4752F6F}" type="pres">
      <dgm:prSet presAssocID="{20E7AE8C-474E-4252-B058-EE2AC1431A71}" presName="horz2" presStyleCnt="0"/>
      <dgm:spPr/>
    </dgm:pt>
    <dgm:pt modelId="{6720485A-1831-4825-B942-8FA808DDDE48}" type="pres">
      <dgm:prSet presAssocID="{20E7AE8C-474E-4252-B058-EE2AC1431A71}" presName="horzSpace2" presStyleCnt="0"/>
      <dgm:spPr/>
    </dgm:pt>
    <dgm:pt modelId="{02E4595F-94EA-4421-A2FC-3B115774D925}" type="pres">
      <dgm:prSet presAssocID="{20E7AE8C-474E-4252-B058-EE2AC1431A71}" presName="tx2" presStyleLbl="revTx" presStyleIdx="7" presStyleCnt="8"/>
      <dgm:spPr/>
    </dgm:pt>
    <dgm:pt modelId="{CC1D7F07-FC1B-4360-87F6-638113B1B2CB}" type="pres">
      <dgm:prSet presAssocID="{20E7AE8C-474E-4252-B058-EE2AC1431A71}" presName="vert2" presStyleCnt="0"/>
      <dgm:spPr/>
    </dgm:pt>
    <dgm:pt modelId="{2D38255B-8DDA-4D51-8616-0DB8CB05D171}" type="pres">
      <dgm:prSet presAssocID="{20E7AE8C-474E-4252-B058-EE2AC1431A71}" presName="thinLine2b" presStyleLbl="callout" presStyleIdx="6" presStyleCnt="7"/>
      <dgm:spPr/>
    </dgm:pt>
    <dgm:pt modelId="{C38D14C0-45F2-4A51-A4D2-74FA3CB5A8E3}" type="pres">
      <dgm:prSet presAssocID="{20E7AE8C-474E-4252-B058-EE2AC1431A71}" presName="vertSpace2b" presStyleCnt="0"/>
      <dgm:spPr/>
    </dgm:pt>
  </dgm:ptLst>
  <dgm:cxnLst>
    <dgm:cxn modelId="{4A3FA0D4-9346-4EA9-93E5-3C254A49609B}" srcId="{00B0740A-6E5B-4C07-B2C2-C8B3704BD91A}" destId="{301C968B-9B51-4492-9B9D-51809DC409EF}" srcOrd="3" destOrd="0" parTransId="{AC4F5C56-A7B2-45BC-AA1D-E355ADD4A93E}" sibTransId="{F68179BF-D57F-49BB-A126-A200A8249FBE}"/>
    <dgm:cxn modelId="{F0AFF66F-371A-4126-9DE6-6F2423366E2A}" type="presOf" srcId="{6802E928-0E77-4932-97CD-CFF80C8F5601}" destId="{53AACDDD-8F82-4D74-966B-DED97A63877A}" srcOrd="0" destOrd="0" presId="urn:microsoft.com/office/officeart/2008/layout/LinedList"/>
    <dgm:cxn modelId="{047D0F1D-95D2-441E-B1D6-3FD2DBE0BF5B}" srcId="{00B0740A-6E5B-4C07-B2C2-C8B3704BD91A}" destId="{20E7AE8C-474E-4252-B058-EE2AC1431A71}" srcOrd="6" destOrd="0" parTransId="{DCF935D3-EE7B-43AE-B763-FFF2452611D1}" sibTransId="{A7A40683-6020-47A6-9A2C-7C540E9D34E9}"/>
    <dgm:cxn modelId="{68CC2A4B-D151-49C3-9D61-29DC41090A20}" srcId="{00B0740A-6E5B-4C07-B2C2-C8B3704BD91A}" destId="{2F2529BB-0597-4E04-81F5-643290F2B4CD}" srcOrd="4" destOrd="0" parTransId="{51917F4D-24F3-4FE7-8F91-F227CB49506F}" sibTransId="{5AE87C47-7B40-4DAD-874C-19ACFB3A0037}"/>
    <dgm:cxn modelId="{06AB9732-7FC9-42E3-A8E4-11C2EFE48B28}" srcId="{00B0740A-6E5B-4C07-B2C2-C8B3704BD91A}" destId="{B5B0176E-802C-4BCC-9F39-AC4E5C4FBF80}" srcOrd="5" destOrd="0" parTransId="{A6C45DEE-DCAE-4281-936F-2DEBDD9D471E}" sibTransId="{2686D4E4-C3F6-4747-B869-ECADEFC44F93}"/>
    <dgm:cxn modelId="{2D823D10-1C8B-4659-B441-02CD61392B62}" srcId="{00B0740A-6E5B-4C07-B2C2-C8B3704BD91A}" destId="{6802E928-0E77-4932-97CD-CFF80C8F5601}" srcOrd="1" destOrd="0" parTransId="{AC7FB74E-BA3F-41CA-AFFA-E72B738E10EC}" sibTransId="{90B19E6E-1163-4DAC-8E7A-7E13E3D9FE0C}"/>
    <dgm:cxn modelId="{7715E5BC-4053-44E8-BB51-B7F773ED03AE}" srcId="{B2443661-A1BC-4666-ABD4-B9E044563242}" destId="{00B0740A-6E5B-4C07-B2C2-C8B3704BD91A}" srcOrd="0" destOrd="0" parTransId="{09CC09E9-4DBE-4450-BF7A-35A7628C6039}" sibTransId="{BC4ECABB-6879-4AEB-9B09-34843FCA7021}"/>
    <dgm:cxn modelId="{69616948-4CEB-4476-A35E-B7BA4066C778}" srcId="{00B0740A-6E5B-4C07-B2C2-C8B3704BD91A}" destId="{DE79A9E8-7C12-4151-A54B-DC31A1354967}" srcOrd="2" destOrd="0" parTransId="{EF7230F6-D813-4928-BC18-2F69B5764365}" sibTransId="{A9BF92E7-2F11-460C-9DCD-5D410FEF2065}"/>
    <dgm:cxn modelId="{D23AE8D9-BDE8-48C6-AED2-4F5543D8AA97}" type="presOf" srcId="{066F379C-F4D2-4288-A060-1885AADB3415}" destId="{BB9334AF-B70F-43B2-967A-9D0CFBF5FDBC}" srcOrd="0" destOrd="0" presId="urn:microsoft.com/office/officeart/2008/layout/LinedList"/>
    <dgm:cxn modelId="{B473D031-F186-4358-B80D-5ADD8B4AF10A}" srcId="{00B0740A-6E5B-4C07-B2C2-C8B3704BD91A}" destId="{066F379C-F4D2-4288-A060-1885AADB3415}" srcOrd="0" destOrd="0" parTransId="{96A76066-7E20-433D-912B-9219355382CA}" sibTransId="{7C51EC53-95C7-44FE-B78E-0462D324C9AC}"/>
    <dgm:cxn modelId="{445944DB-4927-4131-B04D-92917E97FB81}" type="presOf" srcId="{B2443661-A1BC-4666-ABD4-B9E044563242}" destId="{583BB841-101D-44FD-B273-7B2FC05C5621}" srcOrd="0" destOrd="0" presId="urn:microsoft.com/office/officeart/2008/layout/LinedList"/>
    <dgm:cxn modelId="{E201D122-756D-4F51-BA16-5F2D4FA6CD99}" type="presOf" srcId="{DE79A9E8-7C12-4151-A54B-DC31A1354967}" destId="{8C70DB37-CE76-45E5-B277-3F8C98AB563E}" srcOrd="0" destOrd="0" presId="urn:microsoft.com/office/officeart/2008/layout/LinedList"/>
    <dgm:cxn modelId="{CDDE8AA6-A8A9-4D62-8D5C-A89A43C04670}" type="presOf" srcId="{20E7AE8C-474E-4252-B058-EE2AC1431A71}" destId="{02E4595F-94EA-4421-A2FC-3B115774D925}" srcOrd="0" destOrd="0" presId="urn:microsoft.com/office/officeart/2008/layout/LinedList"/>
    <dgm:cxn modelId="{629B1875-B2F7-4971-B083-2DBC14A8EAAB}" type="presOf" srcId="{B5B0176E-802C-4BCC-9F39-AC4E5C4FBF80}" destId="{C72CBF9D-A43B-4E17-85E0-37D64289E29E}" srcOrd="0" destOrd="0" presId="urn:microsoft.com/office/officeart/2008/layout/LinedList"/>
    <dgm:cxn modelId="{8C3F49B6-1F2F-4768-BD29-830238C1117A}" type="presOf" srcId="{301C968B-9B51-4492-9B9D-51809DC409EF}" destId="{C7B63C5E-9185-499F-B997-880220F9FD82}" srcOrd="0" destOrd="0" presId="urn:microsoft.com/office/officeart/2008/layout/LinedList"/>
    <dgm:cxn modelId="{50C80AD7-DC30-49E8-8CCA-39947E4A1935}" type="presOf" srcId="{00B0740A-6E5B-4C07-B2C2-C8B3704BD91A}" destId="{AB9244B4-30A1-4510-8323-0287E0311C70}" srcOrd="0" destOrd="0" presId="urn:microsoft.com/office/officeart/2008/layout/LinedList"/>
    <dgm:cxn modelId="{87814873-B008-48F8-8DA2-BEBE97DEE2F5}" type="presOf" srcId="{2F2529BB-0597-4E04-81F5-643290F2B4CD}" destId="{4466A8E6-779A-43C2-BB13-142EDFB2A772}" srcOrd="0" destOrd="0" presId="urn:microsoft.com/office/officeart/2008/layout/LinedList"/>
    <dgm:cxn modelId="{BE2EAC2A-1235-4D78-8F89-3C5F32FAD349}" type="presParOf" srcId="{583BB841-101D-44FD-B273-7B2FC05C5621}" destId="{08A8D6A6-D118-4AC8-A254-0A6488F53A6D}" srcOrd="0" destOrd="0" presId="urn:microsoft.com/office/officeart/2008/layout/LinedList"/>
    <dgm:cxn modelId="{42344709-8DD5-40AF-906C-BD9D7ECBC716}" type="presParOf" srcId="{583BB841-101D-44FD-B273-7B2FC05C5621}" destId="{7EF6ECAA-F438-4115-9B2A-B87E5CD1F13D}" srcOrd="1" destOrd="0" presId="urn:microsoft.com/office/officeart/2008/layout/LinedList"/>
    <dgm:cxn modelId="{ACDA7A23-B9EB-4085-863B-36ADC7F61725}" type="presParOf" srcId="{7EF6ECAA-F438-4115-9B2A-B87E5CD1F13D}" destId="{AB9244B4-30A1-4510-8323-0287E0311C70}" srcOrd="0" destOrd="0" presId="urn:microsoft.com/office/officeart/2008/layout/LinedList"/>
    <dgm:cxn modelId="{5826BBBF-C9A1-435C-91FE-AA4C449C1414}" type="presParOf" srcId="{7EF6ECAA-F438-4115-9B2A-B87E5CD1F13D}" destId="{8A82DBEB-A562-4155-B7DA-4BE92029C200}" srcOrd="1" destOrd="0" presId="urn:microsoft.com/office/officeart/2008/layout/LinedList"/>
    <dgm:cxn modelId="{7DA77875-284E-4676-952D-ADB4B9E20AFA}" type="presParOf" srcId="{8A82DBEB-A562-4155-B7DA-4BE92029C200}" destId="{02404B83-CD4A-4D8F-8DF4-C9E6781DDE4E}" srcOrd="0" destOrd="0" presId="urn:microsoft.com/office/officeart/2008/layout/LinedList"/>
    <dgm:cxn modelId="{8FE62F37-C180-43CC-97E2-062DF098A7F8}" type="presParOf" srcId="{8A82DBEB-A562-4155-B7DA-4BE92029C200}" destId="{519BDBB6-4DFB-4C42-A420-A04DD46CAA18}" srcOrd="1" destOrd="0" presId="urn:microsoft.com/office/officeart/2008/layout/LinedList"/>
    <dgm:cxn modelId="{8E14CEC7-D782-42BB-B1C0-7D1251E692FE}" type="presParOf" srcId="{519BDBB6-4DFB-4C42-A420-A04DD46CAA18}" destId="{BCF95229-EC4D-4EB5-9F4B-92026A73F71C}" srcOrd="0" destOrd="0" presId="urn:microsoft.com/office/officeart/2008/layout/LinedList"/>
    <dgm:cxn modelId="{62E8D267-1944-4E2F-96BD-99D7C3700BBA}" type="presParOf" srcId="{519BDBB6-4DFB-4C42-A420-A04DD46CAA18}" destId="{BB9334AF-B70F-43B2-967A-9D0CFBF5FDBC}" srcOrd="1" destOrd="0" presId="urn:microsoft.com/office/officeart/2008/layout/LinedList"/>
    <dgm:cxn modelId="{EE51F69F-3121-4F8C-8210-732AA6352C3E}" type="presParOf" srcId="{519BDBB6-4DFB-4C42-A420-A04DD46CAA18}" destId="{318A292F-BFD5-4279-8951-D465280D39AE}" srcOrd="2" destOrd="0" presId="urn:microsoft.com/office/officeart/2008/layout/LinedList"/>
    <dgm:cxn modelId="{2EE3D7A9-E8D6-4177-B197-6C04373A65DD}" type="presParOf" srcId="{8A82DBEB-A562-4155-B7DA-4BE92029C200}" destId="{2DF0E031-6542-4FD7-BBC0-A699E5455BF1}" srcOrd="2" destOrd="0" presId="urn:microsoft.com/office/officeart/2008/layout/LinedList"/>
    <dgm:cxn modelId="{5B2E6DEF-8F6F-4362-87E6-67983E2DC50D}" type="presParOf" srcId="{8A82DBEB-A562-4155-B7DA-4BE92029C200}" destId="{9EC526BB-E463-402B-9C9B-250AC5D6FC88}" srcOrd="3" destOrd="0" presId="urn:microsoft.com/office/officeart/2008/layout/LinedList"/>
    <dgm:cxn modelId="{74DD056E-0200-4470-9D95-807186B7AE74}" type="presParOf" srcId="{8A82DBEB-A562-4155-B7DA-4BE92029C200}" destId="{4EE910C6-4D4D-48AF-BE96-01BD3189EFDC}" srcOrd="4" destOrd="0" presId="urn:microsoft.com/office/officeart/2008/layout/LinedList"/>
    <dgm:cxn modelId="{8FB5DBF2-5C90-416E-8512-75B6B736E27D}" type="presParOf" srcId="{4EE910C6-4D4D-48AF-BE96-01BD3189EFDC}" destId="{FA1DF418-BF9A-40F5-8523-AE42D7C20214}" srcOrd="0" destOrd="0" presId="urn:microsoft.com/office/officeart/2008/layout/LinedList"/>
    <dgm:cxn modelId="{02802C67-2EDC-42B3-AF26-40AD168581E0}" type="presParOf" srcId="{4EE910C6-4D4D-48AF-BE96-01BD3189EFDC}" destId="{53AACDDD-8F82-4D74-966B-DED97A63877A}" srcOrd="1" destOrd="0" presId="urn:microsoft.com/office/officeart/2008/layout/LinedList"/>
    <dgm:cxn modelId="{355BE221-6918-454A-9B0F-9F69707949DC}" type="presParOf" srcId="{4EE910C6-4D4D-48AF-BE96-01BD3189EFDC}" destId="{5094E594-8057-44BE-8713-FAFB9411A92C}" srcOrd="2" destOrd="0" presId="urn:microsoft.com/office/officeart/2008/layout/LinedList"/>
    <dgm:cxn modelId="{4904EE57-E43B-4519-B9CA-5D5B93D3F7EE}" type="presParOf" srcId="{8A82DBEB-A562-4155-B7DA-4BE92029C200}" destId="{C1241235-D30D-4313-98BC-47DDCCB52D8F}" srcOrd="5" destOrd="0" presId="urn:microsoft.com/office/officeart/2008/layout/LinedList"/>
    <dgm:cxn modelId="{38C2B512-FCA5-4B2E-B5BF-31368189C8EA}" type="presParOf" srcId="{8A82DBEB-A562-4155-B7DA-4BE92029C200}" destId="{F685D9B1-C5E0-45C4-8682-2F4F9D322628}" srcOrd="6" destOrd="0" presId="urn:microsoft.com/office/officeart/2008/layout/LinedList"/>
    <dgm:cxn modelId="{FE7A50BD-F1DB-4E69-A717-F8C0B6239C2C}" type="presParOf" srcId="{8A82DBEB-A562-4155-B7DA-4BE92029C200}" destId="{ABDC0556-4540-4E78-983C-2436152B5055}" srcOrd="7" destOrd="0" presId="urn:microsoft.com/office/officeart/2008/layout/LinedList"/>
    <dgm:cxn modelId="{156A3975-D615-47FD-881A-D1CFE6E80EDC}" type="presParOf" srcId="{ABDC0556-4540-4E78-983C-2436152B5055}" destId="{217D8839-19B8-4A66-85EC-608EFC516D94}" srcOrd="0" destOrd="0" presId="urn:microsoft.com/office/officeart/2008/layout/LinedList"/>
    <dgm:cxn modelId="{A386CD26-C6A6-4013-8AB6-E8A065CD880D}" type="presParOf" srcId="{ABDC0556-4540-4E78-983C-2436152B5055}" destId="{8C70DB37-CE76-45E5-B277-3F8C98AB563E}" srcOrd="1" destOrd="0" presId="urn:microsoft.com/office/officeart/2008/layout/LinedList"/>
    <dgm:cxn modelId="{9618F6DA-8725-4F48-8886-2AEDB2C890E5}" type="presParOf" srcId="{ABDC0556-4540-4E78-983C-2436152B5055}" destId="{BFF33034-4D22-4893-A80C-8D6C1022EF6E}" srcOrd="2" destOrd="0" presId="urn:microsoft.com/office/officeart/2008/layout/LinedList"/>
    <dgm:cxn modelId="{89174486-23B8-4D7A-B438-CD21CFA3FA5A}" type="presParOf" srcId="{8A82DBEB-A562-4155-B7DA-4BE92029C200}" destId="{322B876C-4F13-46C4-9CE8-656BAE8279B0}" srcOrd="8" destOrd="0" presId="urn:microsoft.com/office/officeart/2008/layout/LinedList"/>
    <dgm:cxn modelId="{05395ED7-FAAB-46F3-89F7-7C341B1A87A0}" type="presParOf" srcId="{8A82DBEB-A562-4155-B7DA-4BE92029C200}" destId="{46435BC7-8124-4FB1-A2A1-4D407491E614}" srcOrd="9" destOrd="0" presId="urn:microsoft.com/office/officeart/2008/layout/LinedList"/>
    <dgm:cxn modelId="{984A759C-739A-487C-BC24-9BE89BAE5E65}" type="presParOf" srcId="{8A82DBEB-A562-4155-B7DA-4BE92029C200}" destId="{F5EFF7EC-B4CC-455A-9B68-0ECF9636AF6F}" srcOrd="10" destOrd="0" presId="urn:microsoft.com/office/officeart/2008/layout/LinedList"/>
    <dgm:cxn modelId="{BFCFE627-EA10-4491-AC8F-FDD88A52272F}" type="presParOf" srcId="{F5EFF7EC-B4CC-455A-9B68-0ECF9636AF6F}" destId="{D974A8E6-8E8A-4459-AC11-89B548578712}" srcOrd="0" destOrd="0" presId="urn:microsoft.com/office/officeart/2008/layout/LinedList"/>
    <dgm:cxn modelId="{B5EAFDB9-411B-442A-BE9C-7216F01207EE}" type="presParOf" srcId="{F5EFF7EC-B4CC-455A-9B68-0ECF9636AF6F}" destId="{C7B63C5E-9185-499F-B997-880220F9FD82}" srcOrd="1" destOrd="0" presId="urn:microsoft.com/office/officeart/2008/layout/LinedList"/>
    <dgm:cxn modelId="{1A0DDE83-F0FE-4DFD-B29E-C449149455B4}" type="presParOf" srcId="{F5EFF7EC-B4CC-455A-9B68-0ECF9636AF6F}" destId="{9A109DC4-DF0F-4DAA-9648-4CCEB7F6C30C}" srcOrd="2" destOrd="0" presId="urn:microsoft.com/office/officeart/2008/layout/LinedList"/>
    <dgm:cxn modelId="{63905D3C-D8FA-4938-9047-E9B1DDBFBB64}" type="presParOf" srcId="{8A82DBEB-A562-4155-B7DA-4BE92029C200}" destId="{714DD045-38F2-4BF5-AEA1-0BDFF8C94867}" srcOrd="11" destOrd="0" presId="urn:microsoft.com/office/officeart/2008/layout/LinedList"/>
    <dgm:cxn modelId="{9043F800-A0E8-4620-9DDB-BD46E4C49A66}" type="presParOf" srcId="{8A82DBEB-A562-4155-B7DA-4BE92029C200}" destId="{B5A8D127-2A2E-4156-9DE1-8C91F897578A}" srcOrd="12" destOrd="0" presId="urn:microsoft.com/office/officeart/2008/layout/LinedList"/>
    <dgm:cxn modelId="{CA09F168-0CD6-4E0D-920C-F24C6111FDE7}" type="presParOf" srcId="{8A82DBEB-A562-4155-B7DA-4BE92029C200}" destId="{DDEC0B5E-6FEF-409C-A004-A0FD63F28E76}" srcOrd="13" destOrd="0" presId="urn:microsoft.com/office/officeart/2008/layout/LinedList"/>
    <dgm:cxn modelId="{4105FC54-3301-43B0-91E5-B9C0D2ADE3D2}" type="presParOf" srcId="{DDEC0B5E-6FEF-409C-A004-A0FD63F28E76}" destId="{2E817A77-93D8-4857-B1B5-9686B5E556F4}" srcOrd="0" destOrd="0" presId="urn:microsoft.com/office/officeart/2008/layout/LinedList"/>
    <dgm:cxn modelId="{A701C0ED-28F5-4E8B-89FC-DB9CDC5AEA82}" type="presParOf" srcId="{DDEC0B5E-6FEF-409C-A004-A0FD63F28E76}" destId="{4466A8E6-779A-43C2-BB13-142EDFB2A772}" srcOrd="1" destOrd="0" presId="urn:microsoft.com/office/officeart/2008/layout/LinedList"/>
    <dgm:cxn modelId="{CE93E008-8CFE-49B8-9ED2-FA3B98BB0C0E}" type="presParOf" srcId="{DDEC0B5E-6FEF-409C-A004-A0FD63F28E76}" destId="{D24CF698-702B-4B4D-9800-015D1170F565}" srcOrd="2" destOrd="0" presId="urn:microsoft.com/office/officeart/2008/layout/LinedList"/>
    <dgm:cxn modelId="{7795284E-FC80-414D-B3DA-F49075ED91C4}" type="presParOf" srcId="{8A82DBEB-A562-4155-B7DA-4BE92029C200}" destId="{429711AA-399A-42AB-8DAB-7523B1F05760}" srcOrd="14" destOrd="0" presId="urn:microsoft.com/office/officeart/2008/layout/LinedList"/>
    <dgm:cxn modelId="{773F0C35-3B98-4ADA-9DDC-3CD5D50CD065}" type="presParOf" srcId="{8A82DBEB-A562-4155-B7DA-4BE92029C200}" destId="{8116EE59-228E-4AB0-BED8-7BD0BB5E5EDA}" srcOrd="15" destOrd="0" presId="urn:microsoft.com/office/officeart/2008/layout/LinedList"/>
    <dgm:cxn modelId="{DCF6242C-68B2-4720-B74A-33158FF27006}" type="presParOf" srcId="{8A82DBEB-A562-4155-B7DA-4BE92029C200}" destId="{5DD01503-21D3-49C3-A6C8-B568E227D56F}" srcOrd="16" destOrd="0" presId="urn:microsoft.com/office/officeart/2008/layout/LinedList"/>
    <dgm:cxn modelId="{CE3EECAE-23AB-4173-9CA2-8EC389A13C1C}" type="presParOf" srcId="{5DD01503-21D3-49C3-A6C8-B568E227D56F}" destId="{0E449898-286B-41C2-8F22-ADBE2E17CE45}" srcOrd="0" destOrd="0" presId="urn:microsoft.com/office/officeart/2008/layout/LinedList"/>
    <dgm:cxn modelId="{C50B4E6B-493A-4F42-B675-6BC8A3FF1031}" type="presParOf" srcId="{5DD01503-21D3-49C3-A6C8-B568E227D56F}" destId="{C72CBF9D-A43B-4E17-85E0-37D64289E29E}" srcOrd="1" destOrd="0" presId="urn:microsoft.com/office/officeart/2008/layout/LinedList"/>
    <dgm:cxn modelId="{B0E46D09-2B18-4EF9-BA00-3C1183338F5E}" type="presParOf" srcId="{5DD01503-21D3-49C3-A6C8-B568E227D56F}" destId="{4473A1EC-BAB4-45A1-A50E-BEE1D15666CF}" srcOrd="2" destOrd="0" presId="urn:microsoft.com/office/officeart/2008/layout/LinedList"/>
    <dgm:cxn modelId="{B98D7DC2-CC27-49DF-96E2-A3053038B36D}" type="presParOf" srcId="{8A82DBEB-A562-4155-B7DA-4BE92029C200}" destId="{F39F729D-04A9-472A-AEEF-92985DA9F1F2}" srcOrd="17" destOrd="0" presId="urn:microsoft.com/office/officeart/2008/layout/LinedList"/>
    <dgm:cxn modelId="{4F06A63B-7A74-4275-93F3-2482049338C3}" type="presParOf" srcId="{8A82DBEB-A562-4155-B7DA-4BE92029C200}" destId="{E52B08E4-371A-4B71-8FD7-798DB5299DAA}" srcOrd="18" destOrd="0" presId="urn:microsoft.com/office/officeart/2008/layout/LinedList"/>
    <dgm:cxn modelId="{B1DC6919-A62E-4B1B-A065-624DC5AA0979}" type="presParOf" srcId="{8A82DBEB-A562-4155-B7DA-4BE92029C200}" destId="{361FFA3D-DEB6-4E8D-B63D-F00FF4752F6F}" srcOrd="19" destOrd="0" presId="urn:microsoft.com/office/officeart/2008/layout/LinedList"/>
    <dgm:cxn modelId="{696D34D2-0003-4E18-88B7-FBCC434A541C}" type="presParOf" srcId="{361FFA3D-DEB6-4E8D-B63D-F00FF4752F6F}" destId="{6720485A-1831-4825-B942-8FA808DDDE48}" srcOrd="0" destOrd="0" presId="urn:microsoft.com/office/officeart/2008/layout/LinedList"/>
    <dgm:cxn modelId="{66E268FB-196C-4FB9-B6B7-8EA7E09FB634}" type="presParOf" srcId="{361FFA3D-DEB6-4E8D-B63D-F00FF4752F6F}" destId="{02E4595F-94EA-4421-A2FC-3B115774D925}" srcOrd="1" destOrd="0" presId="urn:microsoft.com/office/officeart/2008/layout/LinedList"/>
    <dgm:cxn modelId="{527ED995-98FE-437F-A013-B844C98DA89E}" type="presParOf" srcId="{361FFA3D-DEB6-4E8D-B63D-F00FF4752F6F}" destId="{CC1D7F07-FC1B-4360-87F6-638113B1B2CB}" srcOrd="2" destOrd="0" presId="urn:microsoft.com/office/officeart/2008/layout/LinedList"/>
    <dgm:cxn modelId="{66BF9DD3-EC6A-40FA-A84A-EB7E48E2A4E7}" type="presParOf" srcId="{8A82DBEB-A562-4155-B7DA-4BE92029C200}" destId="{2D38255B-8DDA-4D51-8616-0DB8CB05D171}" srcOrd="20" destOrd="0" presId="urn:microsoft.com/office/officeart/2008/layout/LinedList"/>
    <dgm:cxn modelId="{A5FAD52C-5106-455B-964C-45B5FA19A148}" type="presParOf" srcId="{8A82DBEB-A562-4155-B7DA-4BE92029C200}" destId="{C38D14C0-45F2-4A51-A4D2-74FA3CB5A8E3}" srcOrd="2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2507B272-DD23-4975-B25C-D35E25F9D134}" type="doc">
      <dgm:prSet loTypeId="urn:microsoft.com/office/officeart/2005/8/layout/chevron2" loCatId="list" qsTypeId="urn:microsoft.com/office/officeart/2005/8/quickstyle/simple1" qsCatId="simple" csTypeId="urn:microsoft.com/office/officeart/2005/8/colors/accent0_3" csCatId="mainScheme" phldr="1"/>
      <dgm:spPr/>
      <dgm:t>
        <a:bodyPr/>
        <a:lstStyle/>
        <a:p>
          <a:endParaRPr lang="pl-PL"/>
        </a:p>
      </dgm:t>
    </dgm:pt>
    <dgm:pt modelId="{0537FDC8-7482-414E-A8B1-E7E8DD3EE069}">
      <dgm:prSet phldrT="[Tekst]"/>
      <dgm:spPr>
        <a:solidFill>
          <a:srgbClr val="35AD2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b="1" dirty="0"/>
            <a:t>Rewitalizacja</a:t>
          </a:r>
        </a:p>
      </dgm:t>
    </dgm:pt>
    <dgm:pt modelId="{B8B93F07-0F1A-4B6B-AD5C-25C361377CCF}" type="parTrans" cxnId="{4B81A468-34FD-41DD-9E2E-1E4F1BC2E9F6}">
      <dgm:prSet/>
      <dgm:spPr/>
      <dgm:t>
        <a:bodyPr/>
        <a:lstStyle/>
        <a:p>
          <a:endParaRPr lang="pl-PL"/>
        </a:p>
      </dgm:t>
    </dgm:pt>
    <dgm:pt modelId="{774C6DC6-8829-4EB3-A449-5733ACE8E8DE}" type="sibTrans" cxnId="{4B81A468-34FD-41DD-9E2E-1E4F1BC2E9F6}">
      <dgm:prSet/>
      <dgm:spPr/>
      <dgm:t>
        <a:bodyPr/>
        <a:lstStyle/>
        <a:p>
          <a:endParaRPr lang="pl-PL"/>
        </a:p>
      </dgm:t>
    </dgm:pt>
    <dgm:pt modelId="{3F769122-BD52-4CD4-B1F4-147073D3830F}">
      <dgm:prSet phldrT="[Tekst]" custT="1"/>
      <dgm:spPr/>
      <dgm:t>
        <a:bodyPr/>
        <a:lstStyle/>
        <a:p>
          <a:pPr algn="just">
            <a:lnSpc>
              <a:spcPct val="150000"/>
            </a:lnSpc>
            <a:spcAft>
              <a:spcPts val="0"/>
            </a:spcAft>
          </a:pPr>
          <a:r>
            <a:rPr lang="pl-PL" sz="1800" b="1" dirty="0">
              <a:latin typeface="Calibri" pitchFamily="34" charset="0"/>
            </a:rPr>
            <a:t>Kompleksowy proces wyprowadzania </a:t>
          </a:r>
          <a:br>
            <a:rPr lang="pl-PL" sz="1800" b="1" dirty="0">
              <a:latin typeface="Calibri" pitchFamily="34" charset="0"/>
            </a:rPr>
          </a:br>
          <a:r>
            <a:rPr lang="pl-PL" sz="1800" b="1" dirty="0">
              <a:latin typeface="Calibri" pitchFamily="34" charset="0"/>
            </a:rPr>
            <a:t>ze stanu kryzysowego obszarów zdegradowanych poprzez działania całościowe integrujące interwencję na rzecz społeczności lokalnej, przestrzeni i lokalnej gospodarki, skoncentrowane terytorialnie i prowadzone </a:t>
          </a:r>
          <a:br>
            <a:rPr lang="pl-PL" sz="1800" b="1" dirty="0">
              <a:latin typeface="Calibri" pitchFamily="34" charset="0"/>
            </a:rPr>
          </a:br>
          <a:r>
            <a:rPr lang="pl-PL" sz="1800" b="1" dirty="0">
              <a:latin typeface="Calibri" pitchFamily="34" charset="0"/>
            </a:rPr>
            <a:t>w sposób zaplanowany oraz zintegrowany poprzez programy rewitalizacji. </a:t>
          </a:r>
        </a:p>
      </dgm:t>
    </dgm:pt>
    <dgm:pt modelId="{60154F4E-6DA1-4FE4-9611-59493C027352}" type="parTrans" cxnId="{20D5117A-05AD-4120-84E4-3AAA9E66644A}">
      <dgm:prSet/>
      <dgm:spPr/>
      <dgm:t>
        <a:bodyPr/>
        <a:lstStyle/>
        <a:p>
          <a:endParaRPr lang="pl-PL"/>
        </a:p>
      </dgm:t>
    </dgm:pt>
    <dgm:pt modelId="{2F71839D-7397-4CBA-B04C-B47872113AEA}" type="sibTrans" cxnId="{20D5117A-05AD-4120-84E4-3AAA9E66644A}">
      <dgm:prSet/>
      <dgm:spPr/>
      <dgm:t>
        <a:bodyPr/>
        <a:lstStyle/>
        <a:p>
          <a:endParaRPr lang="pl-PL"/>
        </a:p>
      </dgm:t>
    </dgm:pt>
    <dgm:pt modelId="{544ADF98-95BB-4C11-8F36-8BCCBFEE3387}" type="pres">
      <dgm:prSet presAssocID="{2507B272-DD23-4975-B25C-D35E25F9D134}" presName="linearFlow" presStyleCnt="0">
        <dgm:presLayoutVars>
          <dgm:dir/>
          <dgm:animLvl val="lvl"/>
          <dgm:resizeHandles val="exact"/>
        </dgm:presLayoutVars>
      </dgm:prSet>
      <dgm:spPr/>
    </dgm:pt>
    <dgm:pt modelId="{AE77CEC1-81A3-4FAE-B84B-2B19AA40E39D}" type="pres">
      <dgm:prSet presAssocID="{0537FDC8-7482-414E-A8B1-E7E8DD3EE069}" presName="composite" presStyleCnt="0"/>
      <dgm:spPr/>
    </dgm:pt>
    <dgm:pt modelId="{F084EEB1-8139-4463-A82F-A0C59775F0D4}" type="pres">
      <dgm:prSet presAssocID="{0537FDC8-7482-414E-A8B1-E7E8DD3EE069}" presName="parentText" presStyleLbl="alignNode1" presStyleIdx="0" presStyleCnt="1">
        <dgm:presLayoutVars>
          <dgm:chMax val="1"/>
          <dgm:bulletEnabled val="1"/>
        </dgm:presLayoutVars>
      </dgm:prSet>
      <dgm:spPr/>
    </dgm:pt>
    <dgm:pt modelId="{898AA66A-F7E2-4B27-AE11-BB1ECB81A75C}" type="pres">
      <dgm:prSet presAssocID="{0537FDC8-7482-414E-A8B1-E7E8DD3EE069}" presName="descendantText" presStyleLbl="alignAcc1" presStyleIdx="0" presStyleCnt="1">
        <dgm:presLayoutVars>
          <dgm:bulletEnabled val="1"/>
        </dgm:presLayoutVars>
      </dgm:prSet>
      <dgm:spPr/>
    </dgm:pt>
  </dgm:ptLst>
  <dgm:cxnLst>
    <dgm:cxn modelId="{0D71E6AB-244D-4CAD-9493-C7D75F310BCE}" type="presOf" srcId="{0537FDC8-7482-414E-A8B1-E7E8DD3EE069}" destId="{F084EEB1-8139-4463-A82F-A0C59775F0D4}" srcOrd="0" destOrd="0" presId="urn:microsoft.com/office/officeart/2005/8/layout/chevron2"/>
    <dgm:cxn modelId="{4B81A468-34FD-41DD-9E2E-1E4F1BC2E9F6}" srcId="{2507B272-DD23-4975-B25C-D35E25F9D134}" destId="{0537FDC8-7482-414E-A8B1-E7E8DD3EE069}" srcOrd="0" destOrd="0" parTransId="{B8B93F07-0F1A-4B6B-AD5C-25C361377CCF}" sibTransId="{774C6DC6-8829-4EB3-A449-5733ACE8E8DE}"/>
    <dgm:cxn modelId="{20D5117A-05AD-4120-84E4-3AAA9E66644A}" srcId="{0537FDC8-7482-414E-A8B1-E7E8DD3EE069}" destId="{3F769122-BD52-4CD4-B1F4-147073D3830F}" srcOrd="0" destOrd="0" parTransId="{60154F4E-6DA1-4FE4-9611-59493C027352}" sibTransId="{2F71839D-7397-4CBA-B04C-B47872113AEA}"/>
    <dgm:cxn modelId="{22321BFD-934A-4E49-B0A8-232C4C827E82}" type="presOf" srcId="{3F769122-BD52-4CD4-B1F4-147073D3830F}" destId="{898AA66A-F7E2-4B27-AE11-BB1ECB81A75C}" srcOrd="0" destOrd="0" presId="urn:microsoft.com/office/officeart/2005/8/layout/chevron2"/>
    <dgm:cxn modelId="{5DC24504-CD97-4B1B-8ACC-43BF9D8E2BC7}" type="presOf" srcId="{2507B272-DD23-4975-B25C-D35E25F9D134}" destId="{544ADF98-95BB-4C11-8F36-8BCCBFEE3387}" srcOrd="0" destOrd="0" presId="urn:microsoft.com/office/officeart/2005/8/layout/chevron2"/>
    <dgm:cxn modelId="{34F96BDF-1563-453A-A389-20173F54119F}" type="presParOf" srcId="{544ADF98-95BB-4C11-8F36-8BCCBFEE3387}" destId="{AE77CEC1-81A3-4FAE-B84B-2B19AA40E39D}" srcOrd="0" destOrd="0" presId="urn:microsoft.com/office/officeart/2005/8/layout/chevron2"/>
    <dgm:cxn modelId="{E454A8D0-8C17-476D-BD11-20A6C328A817}" type="presParOf" srcId="{AE77CEC1-81A3-4FAE-B84B-2B19AA40E39D}" destId="{F084EEB1-8139-4463-A82F-A0C59775F0D4}" srcOrd="0" destOrd="0" presId="urn:microsoft.com/office/officeart/2005/8/layout/chevron2"/>
    <dgm:cxn modelId="{B055EF47-9116-4F80-9797-54950577EA0D}" type="presParOf" srcId="{AE77CEC1-81A3-4FAE-B84B-2B19AA40E39D}" destId="{898AA66A-F7E2-4B27-AE11-BB1ECB81A75C}"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507B272-DD23-4975-B25C-D35E25F9D134}" type="doc">
      <dgm:prSet loTypeId="urn:microsoft.com/office/officeart/2005/8/layout/chevron2" loCatId="list" qsTypeId="urn:microsoft.com/office/officeart/2005/8/quickstyle/simple1" qsCatId="simple" csTypeId="urn:microsoft.com/office/officeart/2005/8/colors/accent0_3" csCatId="mainScheme" phldr="1"/>
      <dgm:spPr/>
      <dgm:t>
        <a:bodyPr/>
        <a:lstStyle/>
        <a:p>
          <a:endParaRPr lang="pl-PL"/>
        </a:p>
      </dgm:t>
    </dgm:pt>
    <dgm:pt modelId="{0537FDC8-7482-414E-A8B1-E7E8DD3EE069}">
      <dgm:prSet phldrT="[Tekst]"/>
      <dgm:spPr>
        <a:solidFill>
          <a:srgbClr val="35AD21"/>
        </a:solidFill>
        <a:ln>
          <a:noFill/>
        </a:ln>
        <a:effectLst/>
        <a:scene3d>
          <a:camera prst="orthographicFront">
            <a:rot lat="0" lon="0" rev="0"/>
          </a:camera>
          <a:lightRig rig="contrasting" dir="t">
            <a:rot lat="0" lon="0" rev="7800000"/>
          </a:lightRig>
        </a:scene3d>
        <a:sp3d>
          <a:bevelT w="139700" h="139700"/>
        </a:sp3d>
      </dgm:spPr>
      <dgm:t>
        <a:bodyPr/>
        <a:lstStyle/>
        <a:p>
          <a:r>
            <a:rPr lang="pl-PL" b="1" dirty="0"/>
            <a:t>Stan kryzysowy</a:t>
          </a:r>
        </a:p>
      </dgm:t>
    </dgm:pt>
    <dgm:pt modelId="{B8B93F07-0F1A-4B6B-AD5C-25C361377CCF}" type="parTrans" cxnId="{4B81A468-34FD-41DD-9E2E-1E4F1BC2E9F6}">
      <dgm:prSet/>
      <dgm:spPr/>
      <dgm:t>
        <a:bodyPr/>
        <a:lstStyle/>
        <a:p>
          <a:endParaRPr lang="pl-PL"/>
        </a:p>
      </dgm:t>
    </dgm:pt>
    <dgm:pt modelId="{774C6DC6-8829-4EB3-A449-5733ACE8E8DE}" type="sibTrans" cxnId="{4B81A468-34FD-41DD-9E2E-1E4F1BC2E9F6}">
      <dgm:prSet/>
      <dgm:spPr/>
      <dgm:t>
        <a:bodyPr/>
        <a:lstStyle/>
        <a:p>
          <a:endParaRPr lang="pl-PL"/>
        </a:p>
      </dgm:t>
    </dgm:pt>
    <dgm:pt modelId="{3F769122-BD52-4CD4-B1F4-147073D3830F}">
      <dgm:prSet phldrT="[Tekst]" custT="1"/>
      <dgm:spPr/>
      <dgm:t>
        <a:bodyPr/>
        <a:lstStyle/>
        <a:p>
          <a:pPr algn="just">
            <a:lnSpc>
              <a:spcPct val="150000"/>
            </a:lnSpc>
            <a:spcAft>
              <a:spcPts val="0"/>
            </a:spcAft>
          </a:pPr>
          <a:r>
            <a:rPr lang="pl-PL" sz="1600" b="1" dirty="0">
              <a:latin typeface="Calibri" pitchFamily="34" charset="0"/>
            </a:rPr>
            <a:t>Stan spowodowany koncentracją negatywnych zjawisk społecznych(w szczególności bezrobocia, ubóstwa, przestępczości, niskiego poziomu edukacji lub kapitału społecznego, niewystarczającego poziomu uczestnictwa </a:t>
          </a:r>
          <a:br>
            <a:rPr lang="pl-PL" sz="1600" b="1" dirty="0">
              <a:latin typeface="Calibri" pitchFamily="34" charset="0"/>
            </a:rPr>
          </a:br>
          <a:r>
            <a:rPr lang="pl-PL" sz="1600" b="1" dirty="0">
              <a:latin typeface="Calibri" pitchFamily="34" charset="0"/>
            </a:rPr>
            <a:t>w życiu publicznym i kulturalnym) współwystępujących </a:t>
          </a:r>
          <a:br>
            <a:rPr lang="pl-PL" sz="1600" b="1" dirty="0">
              <a:latin typeface="Calibri" pitchFamily="34" charset="0"/>
            </a:rPr>
          </a:br>
          <a:r>
            <a:rPr lang="pl-PL" sz="1600" b="1" dirty="0">
              <a:latin typeface="Calibri" pitchFamily="34" charset="0"/>
            </a:rPr>
            <a:t>z negatywnymi zjawiskami w co najmniej jednej </a:t>
          </a:r>
          <a:br>
            <a:rPr lang="pl-PL" sz="1600" b="1" dirty="0">
              <a:latin typeface="Calibri" pitchFamily="34" charset="0"/>
            </a:rPr>
          </a:br>
          <a:r>
            <a:rPr lang="pl-PL" sz="1600" b="1" dirty="0">
              <a:latin typeface="Calibri" pitchFamily="34" charset="0"/>
            </a:rPr>
            <a:t>z następujących sfer: </a:t>
          </a:r>
          <a:r>
            <a:rPr lang="pl-PL" sz="1600" b="1" u="sng" dirty="0">
              <a:latin typeface="Calibri" pitchFamily="34" charset="0"/>
            </a:rPr>
            <a:t>gospodarczej</a:t>
          </a:r>
          <a:r>
            <a:rPr lang="pl-PL" sz="1600" b="1" u="none" dirty="0">
              <a:latin typeface="Calibri" pitchFamily="34" charset="0"/>
            </a:rPr>
            <a:t>,</a:t>
          </a:r>
          <a:r>
            <a:rPr lang="pl-PL" sz="1600" b="1" u="sng" dirty="0">
              <a:latin typeface="Calibri" pitchFamily="34" charset="0"/>
            </a:rPr>
            <a:t> środowiskowej</a:t>
          </a:r>
          <a:r>
            <a:rPr lang="pl-PL" sz="1600" b="1" u="none" dirty="0">
              <a:latin typeface="Calibri" pitchFamily="34" charset="0"/>
            </a:rPr>
            <a:t>, </a:t>
          </a:r>
          <a:r>
            <a:rPr lang="pl-PL" sz="1600" b="1" u="sng" dirty="0">
              <a:latin typeface="Calibri" pitchFamily="34" charset="0"/>
            </a:rPr>
            <a:t>przestrzenno</a:t>
          </a:r>
          <a:r>
            <a:rPr lang="pl-PL" sz="1600" b="1" u="none" dirty="0">
              <a:latin typeface="Calibri" pitchFamily="34" charset="0"/>
            </a:rPr>
            <a:t> -</a:t>
          </a:r>
          <a:r>
            <a:rPr lang="pl-PL" sz="1600" b="1" u="sng" dirty="0">
              <a:latin typeface="Calibri" pitchFamily="34" charset="0"/>
            </a:rPr>
            <a:t>funkcjonalnej</a:t>
          </a:r>
          <a:r>
            <a:rPr lang="pl-PL" sz="1600" b="1" u="none" dirty="0">
              <a:latin typeface="Calibri" pitchFamily="34" charset="0"/>
            </a:rPr>
            <a:t>, </a:t>
          </a:r>
          <a:r>
            <a:rPr lang="pl-PL" sz="1600" b="1" u="sng" dirty="0">
              <a:latin typeface="Calibri" pitchFamily="34" charset="0"/>
            </a:rPr>
            <a:t>technicznej</a:t>
          </a:r>
          <a:r>
            <a:rPr lang="pl-PL" sz="1600" b="1" dirty="0">
              <a:latin typeface="Calibri" pitchFamily="34" charset="0"/>
            </a:rPr>
            <a:t>.</a:t>
          </a:r>
        </a:p>
      </dgm:t>
    </dgm:pt>
    <dgm:pt modelId="{60154F4E-6DA1-4FE4-9611-59493C027352}" type="parTrans" cxnId="{20D5117A-05AD-4120-84E4-3AAA9E66644A}">
      <dgm:prSet/>
      <dgm:spPr/>
      <dgm:t>
        <a:bodyPr/>
        <a:lstStyle/>
        <a:p>
          <a:endParaRPr lang="pl-PL"/>
        </a:p>
      </dgm:t>
    </dgm:pt>
    <dgm:pt modelId="{2F71839D-7397-4CBA-B04C-B47872113AEA}" type="sibTrans" cxnId="{20D5117A-05AD-4120-84E4-3AAA9E66644A}">
      <dgm:prSet/>
      <dgm:spPr/>
      <dgm:t>
        <a:bodyPr/>
        <a:lstStyle/>
        <a:p>
          <a:endParaRPr lang="pl-PL"/>
        </a:p>
      </dgm:t>
    </dgm:pt>
    <dgm:pt modelId="{CA07DEDE-00D4-44E8-B65B-73B41F1022A4}" type="pres">
      <dgm:prSet presAssocID="{2507B272-DD23-4975-B25C-D35E25F9D134}" presName="linearFlow" presStyleCnt="0">
        <dgm:presLayoutVars>
          <dgm:dir/>
          <dgm:animLvl val="lvl"/>
          <dgm:resizeHandles val="exact"/>
        </dgm:presLayoutVars>
      </dgm:prSet>
      <dgm:spPr/>
    </dgm:pt>
    <dgm:pt modelId="{792E718B-22B7-4366-A600-EBF3AC2E39C6}" type="pres">
      <dgm:prSet presAssocID="{0537FDC8-7482-414E-A8B1-E7E8DD3EE069}" presName="composite" presStyleCnt="0"/>
      <dgm:spPr/>
    </dgm:pt>
    <dgm:pt modelId="{DFDA8E6F-0E6B-4555-A1B2-0F427D886C84}" type="pres">
      <dgm:prSet presAssocID="{0537FDC8-7482-414E-A8B1-E7E8DD3EE069}" presName="parentText" presStyleLbl="alignNode1" presStyleIdx="0" presStyleCnt="1">
        <dgm:presLayoutVars>
          <dgm:chMax val="1"/>
          <dgm:bulletEnabled val="1"/>
        </dgm:presLayoutVars>
      </dgm:prSet>
      <dgm:spPr/>
    </dgm:pt>
    <dgm:pt modelId="{6621FC32-5E5B-46DD-BDDE-288BFCE9F8AA}" type="pres">
      <dgm:prSet presAssocID="{0537FDC8-7482-414E-A8B1-E7E8DD3EE069}" presName="descendantText" presStyleLbl="alignAcc1" presStyleIdx="0" presStyleCnt="1">
        <dgm:presLayoutVars>
          <dgm:bulletEnabled val="1"/>
        </dgm:presLayoutVars>
      </dgm:prSet>
      <dgm:spPr/>
    </dgm:pt>
  </dgm:ptLst>
  <dgm:cxnLst>
    <dgm:cxn modelId="{4B81A468-34FD-41DD-9E2E-1E4F1BC2E9F6}" srcId="{2507B272-DD23-4975-B25C-D35E25F9D134}" destId="{0537FDC8-7482-414E-A8B1-E7E8DD3EE069}" srcOrd="0" destOrd="0" parTransId="{B8B93F07-0F1A-4B6B-AD5C-25C361377CCF}" sibTransId="{774C6DC6-8829-4EB3-A449-5733ACE8E8DE}"/>
    <dgm:cxn modelId="{75C6CBE8-1B05-4A61-92A4-DEC742EC5124}" type="presOf" srcId="{2507B272-DD23-4975-B25C-D35E25F9D134}" destId="{CA07DEDE-00D4-44E8-B65B-73B41F1022A4}" srcOrd="0" destOrd="0" presId="urn:microsoft.com/office/officeart/2005/8/layout/chevron2"/>
    <dgm:cxn modelId="{20D5117A-05AD-4120-84E4-3AAA9E66644A}" srcId="{0537FDC8-7482-414E-A8B1-E7E8DD3EE069}" destId="{3F769122-BD52-4CD4-B1F4-147073D3830F}" srcOrd="0" destOrd="0" parTransId="{60154F4E-6DA1-4FE4-9611-59493C027352}" sibTransId="{2F71839D-7397-4CBA-B04C-B47872113AEA}"/>
    <dgm:cxn modelId="{3F7671F0-668E-49C4-9479-6D30C7AE7A36}" type="presOf" srcId="{0537FDC8-7482-414E-A8B1-E7E8DD3EE069}" destId="{DFDA8E6F-0E6B-4555-A1B2-0F427D886C84}" srcOrd="0" destOrd="0" presId="urn:microsoft.com/office/officeart/2005/8/layout/chevron2"/>
    <dgm:cxn modelId="{4CF7B23B-5F31-4906-9DB9-CA16EA85FD25}" type="presOf" srcId="{3F769122-BD52-4CD4-B1F4-147073D3830F}" destId="{6621FC32-5E5B-46DD-BDDE-288BFCE9F8AA}" srcOrd="0" destOrd="0" presId="urn:microsoft.com/office/officeart/2005/8/layout/chevron2"/>
    <dgm:cxn modelId="{6A1687CB-66EC-449B-832B-0220CC7D7A66}" type="presParOf" srcId="{CA07DEDE-00D4-44E8-B65B-73B41F1022A4}" destId="{792E718B-22B7-4366-A600-EBF3AC2E39C6}" srcOrd="0" destOrd="0" presId="urn:microsoft.com/office/officeart/2005/8/layout/chevron2"/>
    <dgm:cxn modelId="{5F7B9731-C6E1-490B-8CDB-8AFE62B04B43}" type="presParOf" srcId="{792E718B-22B7-4366-A600-EBF3AC2E39C6}" destId="{DFDA8E6F-0E6B-4555-A1B2-0F427D886C84}" srcOrd="0" destOrd="0" presId="urn:microsoft.com/office/officeart/2005/8/layout/chevron2"/>
    <dgm:cxn modelId="{39774BFC-68AE-4D46-B4F6-6F63A8655297}" type="presParOf" srcId="{792E718B-22B7-4366-A600-EBF3AC2E39C6}" destId="{6621FC32-5E5B-46DD-BDDE-288BFCE9F8AA}"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F2DC078-1331-4889-BAB4-63D8802A2177}" type="doc">
      <dgm:prSet loTypeId="urn:microsoft.com/office/officeart/2005/8/layout/chevron2" loCatId="list" qsTypeId="urn:microsoft.com/office/officeart/2005/8/quickstyle/simple1" qsCatId="simple" csTypeId="urn:microsoft.com/office/officeart/2005/8/colors/accent0_3" csCatId="mainScheme" phldr="1"/>
      <dgm:spPr/>
      <dgm:t>
        <a:bodyPr/>
        <a:lstStyle/>
        <a:p>
          <a:endParaRPr lang="pl-PL"/>
        </a:p>
      </dgm:t>
    </dgm:pt>
    <dgm:pt modelId="{F5E94FA3-E441-46C3-99A6-43EECBA30810}">
      <dgm:prSet phldrT="[Tekst]"/>
      <dgm:spPr>
        <a:solidFill>
          <a:srgbClr val="35AD2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b="1" dirty="0">
              <a:latin typeface="Calibri" pitchFamily="34" charset="0"/>
            </a:rPr>
            <a:t>Obszar zdegradowany</a:t>
          </a:r>
        </a:p>
      </dgm:t>
    </dgm:pt>
    <dgm:pt modelId="{9FD007C8-DCE9-4526-8A62-BC42075CA5AE}" type="parTrans" cxnId="{DECB9369-AE0C-47B3-9406-3188F33701D9}">
      <dgm:prSet/>
      <dgm:spPr/>
      <dgm:t>
        <a:bodyPr/>
        <a:lstStyle/>
        <a:p>
          <a:endParaRPr lang="pl-PL"/>
        </a:p>
      </dgm:t>
    </dgm:pt>
    <dgm:pt modelId="{F9CEB58A-C6EB-4E1E-8CCB-8F78BC1250DD}" type="sibTrans" cxnId="{DECB9369-AE0C-47B3-9406-3188F33701D9}">
      <dgm:prSet/>
      <dgm:spPr/>
      <dgm:t>
        <a:bodyPr/>
        <a:lstStyle/>
        <a:p>
          <a:endParaRPr lang="pl-PL"/>
        </a:p>
      </dgm:t>
    </dgm:pt>
    <dgm:pt modelId="{EC7CBC89-54F7-4FCD-9EFD-89C698D2190E}">
      <dgm:prSet phldrT="[Tekst]" custT="1"/>
      <dgm:spPr/>
      <dgm:t>
        <a:bodyPr/>
        <a:lstStyle/>
        <a:p>
          <a:pPr marL="36000" algn="just">
            <a:lnSpc>
              <a:spcPct val="150000"/>
            </a:lnSpc>
            <a:spcAft>
              <a:spcPts val="0"/>
            </a:spcAft>
          </a:pPr>
          <a:r>
            <a:rPr lang="pl-PL" sz="1400" b="1" dirty="0">
              <a:latin typeface="Calibri" pitchFamily="34" charset="0"/>
            </a:rPr>
            <a:t>Teren na którym zdiagnozowano stan kryzysowy, który może być podzielony na podobszary, w tym podobszary nieposiadające ze sobą wspólnych granic, pod warunkiem stwierdzenia stanu kryzysowego na każdym z nich.</a:t>
          </a:r>
        </a:p>
      </dgm:t>
    </dgm:pt>
    <dgm:pt modelId="{0CF67550-D12A-4234-94B8-761ED71E7016}" type="parTrans" cxnId="{7C2F9733-CF8A-4589-BFD8-CAF611729399}">
      <dgm:prSet/>
      <dgm:spPr/>
      <dgm:t>
        <a:bodyPr/>
        <a:lstStyle/>
        <a:p>
          <a:endParaRPr lang="pl-PL"/>
        </a:p>
      </dgm:t>
    </dgm:pt>
    <dgm:pt modelId="{51F29B68-D5B7-4656-B770-0662694CD42B}" type="sibTrans" cxnId="{7C2F9733-CF8A-4589-BFD8-CAF611729399}">
      <dgm:prSet/>
      <dgm:spPr/>
      <dgm:t>
        <a:bodyPr/>
        <a:lstStyle/>
        <a:p>
          <a:endParaRPr lang="pl-PL"/>
        </a:p>
      </dgm:t>
    </dgm:pt>
    <dgm:pt modelId="{B9D156BB-2F44-4F3D-A22B-A57BC33CFB59}">
      <dgm:prSet phldrT="[Tekst]"/>
      <dgm:spPr>
        <a:solidFill>
          <a:srgbClr val="35AD2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b="1" dirty="0">
              <a:latin typeface="Calibri" pitchFamily="34" charset="0"/>
            </a:rPr>
            <a:t>Obszar rewitalizacji</a:t>
          </a:r>
        </a:p>
      </dgm:t>
    </dgm:pt>
    <dgm:pt modelId="{0F00A6D6-1CC2-46CC-94EF-6A5177665EFF}" type="parTrans" cxnId="{3E3A23C3-1244-40EC-9720-E8EC9DED6E61}">
      <dgm:prSet/>
      <dgm:spPr/>
      <dgm:t>
        <a:bodyPr/>
        <a:lstStyle/>
        <a:p>
          <a:endParaRPr lang="pl-PL"/>
        </a:p>
      </dgm:t>
    </dgm:pt>
    <dgm:pt modelId="{706C899B-1FCC-4A8A-B594-532139B82AC6}" type="sibTrans" cxnId="{3E3A23C3-1244-40EC-9720-E8EC9DED6E61}">
      <dgm:prSet/>
      <dgm:spPr/>
      <dgm:t>
        <a:bodyPr/>
        <a:lstStyle/>
        <a:p>
          <a:endParaRPr lang="pl-PL"/>
        </a:p>
      </dgm:t>
    </dgm:pt>
    <dgm:pt modelId="{57AE575F-3C84-4BB6-958D-92133A31BEA4}">
      <dgm:prSet phldrT="[Tekst]" custT="1"/>
      <dgm:spPr/>
      <dgm:t>
        <a:bodyPr/>
        <a:lstStyle/>
        <a:p>
          <a:pPr algn="just">
            <a:lnSpc>
              <a:spcPct val="150000"/>
            </a:lnSpc>
            <a:spcAft>
              <a:spcPts val="0"/>
            </a:spcAft>
          </a:pPr>
          <a:r>
            <a:rPr lang="pl-PL" sz="1400" b="1" dirty="0">
              <a:latin typeface="Calibri" pitchFamily="34" charset="0"/>
            </a:rPr>
            <a:t>Całość lub część obszaru zdegradowanego, cechujący się szczególną koncentracją negatywnych zjawisk. Obszar rewitalizacji również może być podzielony na podobszary, w tym podobszary nieposiadające ze sobą wspólnych granic.</a:t>
          </a:r>
          <a:endParaRPr lang="pl-PL" sz="1400" b="1" u="sng" dirty="0">
            <a:latin typeface="Calibri" pitchFamily="34" charset="0"/>
          </a:endParaRPr>
        </a:p>
      </dgm:t>
    </dgm:pt>
    <dgm:pt modelId="{E167D28C-5D32-4936-B396-C1B80F0BF48A}" type="parTrans" cxnId="{735F6990-97D8-4C3D-B69D-6F8CBFA5EEC7}">
      <dgm:prSet/>
      <dgm:spPr/>
      <dgm:t>
        <a:bodyPr/>
        <a:lstStyle/>
        <a:p>
          <a:endParaRPr lang="pl-PL"/>
        </a:p>
      </dgm:t>
    </dgm:pt>
    <dgm:pt modelId="{3CF5C73E-8F25-4A56-AF4C-DC13BCD91E2A}" type="sibTrans" cxnId="{735F6990-97D8-4C3D-B69D-6F8CBFA5EEC7}">
      <dgm:prSet/>
      <dgm:spPr/>
      <dgm:t>
        <a:bodyPr/>
        <a:lstStyle/>
        <a:p>
          <a:endParaRPr lang="pl-PL"/>
        </a:p>
      </dgm:t>
    </dgm:pt>
    <dgm:pt modelId="{31C14C55-D873-4A87-9329-D271621F241B}">
      <dgm:prSet phldrT="[Tekst]" custT="1"/>
      <dgm:spPr/>
      <dgm:t>
        <a:bodyPr/>
        <a:lstStyle/>
        <a:p>
          <a:pPr algn="l">
            <a:lnSpc>
              <a:spcPct val="150000"/>
            </a:lnSpc>
            <a:spcAft>
              <a:spcPts val="0"/>
            </a:spcAft>
          </a:pPr>
          <a:r>
            <a:rPr lang="pl-PL" sz="1400" b="1" u="sng" dirty="0">
              <a:latin typeface="Calibri" pitchFamily="34" charset="0"/>
            </a:rPr>
            <a:t>≤ 30% ludności gminy</a:t>
          </a:r>
        </a:p>
      </dgm:t>
    </dgm:pt>
    <dgm:pt modelId="{37F5EB13-CB22-4E09-8CA5-20088E6AF49D}" type="parTrans" cxnId="{1BBF926E-52A1-4261-A7A9-2FA6C10A375D}">
      <dgm:prSet/>
      <dgm:spPr/>
      <dgm:t>
        <a:bodyPr/>
        <a:lstStyle/>
        <a:p>
          <a:endParaRPr lang="pl-PL"/>
        </a:p>
      </dgm:t>
    </dgm:pt>
    <dgm:pt modelId="{73C7FC00-1570-458E-BF4F-97B02899870F}" type="sibTrans" cxnId="{1BBF926E-52A1-4261-A7A9-2FA6C10A375D}">
      <dgm:prSet/>
      <dgm:spPr/>
      <dgm:t>
        <a:bodyPr/>
        <a:lstStyle/>
        <a:p>
          <a:endParaRPr lang="pl-PL"/>
        </a:p>
      </dgm:t>
    </dgm:pt>
    <dgm:pt modelId="{FE08B441-80BE-40B8-A30F-A7477FE4B58B}">
      <dgm:prSet phldrT="[Tekst]" custT="1"/>
      <dgm:spPr/>
      <dgm:t>
        <a:bodyPr/>
        <a:lstStyle/>
        <a:p>
          <a:pPr algn="l">
            <a:lnSpc>
              <a:spcPct val="150000"/>
            </a:lnSpc>
            <a:spcAft>
              <a:spcPts val="0"/>
            </a:spcAft>
          </a:pPr>
          <a:r>
            <a:rPr lang="pl-PL" sz="1400" b="1" dirty="0">
              <a:latin typeface="Calibri" pitchFamily="34" charset="0"/>
            </a:rPr>
            <a:t> </a:t>
          </a:r>
          <a:r>
            <a:rPr lang="pl-PL" sz="1400" b="1" u="sng" dirty="0">
              <a:latin typeface="Calibri" pitchFamily="34" charset="0"/>
            </a:rPr>
            <a:t>≤ 20% powierzchni gminy</a:t>
          </a:r>
        </a:p>
      </dgm:t>
    </dgm:pt>
    <dgm:pt modelId="{C77EF7F8-413A-472E-B1D9-5C254AE9B160}" type="parTrans" cxnId="{92631D08-268F-4BAF-9C7E-257071F2C76A}">
      <dgm:prSet/>
      <dgm:spPr/>
      <dgm:t>
        <a:bodyPr/>
        <a:lstStyle/>
        <a:p>
          <a:endParaRPr lang="pl-PL"/>
        </a:p>
      </dgm:t>
    </dgm:pt>
    <dgm:pt modelId="{BE42AB3E-144B-4CA6-B2C2-0C2481633F84}" type="sibTrans" cxnId="{92631D08-268F-4BAF-9C7E-257071F2C76A}">
      <dgm:prSet/>
      <dgm:spPr/>
      <dgm:t>
        <a:bodyPr/>
        <a:lstStyle/>
        <a:p>
          <a:endParaRPr lang="pl-PL"/>
        </a:p>
      </dgm:t>
    </dgm:pt>
    <dgm:pt modelId="{04621993-EEF3-41CF-9E17-21A80A2DD031}" type="pres">
      <dgm:prSet presAssocID="{FF2DC078-1331-4889-BAB4-63D8802A2177}" presName="linearFlow" presStyleCnt="0">
        <dgm:presLayoutVars>
          <dgm:dir/>
          <dgm:animLvl val="lvl"/>
          <dgm:resizeHandles val="exact"/>
        </dgm:presLayoutVars>
      </dgm:prSet>
      <dgm:spPr/>
    </dgm:pt>
    <dgm:pt modelId="{98C77B1B-E534-45D5-9432-AFF909AE059A}" type="pres">
      <dgm:prSet presAssocID="{F5E94FA3-E441-46C3-99A6-43EECBA30810}" presName="composite" presStyleCnt="0"/>
      <dgm:spPr/>
    </dgm:pt>
    <dgm:pt modelId="{C5680A73-5941-46D1-AD09-777601E7EA62}" type="pres">
      <dgm:prSet presAssocID="{F5E94FA3-E441-46C3-99A6-43EECBA30810}" presName="parentText" presStyleLbl="alignNode1" presStyleIdx="0" presStyleCnt="2">
        <dgm:presLayoutVars>
          <dgm:chMax val="1"/>
          <dgm:bulletEnabled val="1"/>
        </dgm:presLayoutVars>
      </dgm:prSet>
      <dgm:spPr/>
    </dgm:pt>
    <dgm:pt modelId="{99F45CE8-2776-46C9-9DB7-2F7EA98AE985}" type="pres">
      <dgm:prSet presAssocID="{F5E94FA3-E441-46C3-99A6-43EECBA30810}" presName="descendantText" presStyleLbl="alignAcc1" presStyleIdx="0" presStyleCnt="2">
        <dgm:presLayoutVars>
          <dgm:bulletEnabled val="1"/>
        </dgm:presLayoutVars>
      </dgm:prSet>
      <dgm:spPr/>
    </dgm:pt>
    <dgm:pt modelId="{3BBCA6A9-1CE2-46EC-80DA-216F332571BE}" type="pres">
      <dgm:prSet presAssocID="{F9CEB58A-C6EB-4E1E-8CCB-8F78BC1250DD}" presName="sp" presStyleCnt="0"/>
      <dgm:spPr/>
    </dgm:pt>
    <dgm:pt modelId="{0F78A608-40DA-4586-B1A8-26AAC331C600}" type="pres">
      <dgm:prSet presAssocID="{B9D156BB-2F44-4F3D-A22B-A57BC33CFB59}" presName="composite" presStyleCnt="0"/>
      <dgm:spPr/>
    </dgm:pt>
    <dgm:pt modelId="{F9CCACD3-D1CC-4EBB-8AA5-11C84A67688B}" type="pres">
      <dgm:prSet presAssocID="{B9D156BB-2F44-4F3D-A22B-A57BC33CFB59}" presName="parentText" presStyleLbl="alignNode1" presStyleIdx="1" presStyleCnt="2">
        <dgm:presLayoutVars>
          <dgm:chMax val="1"/>
          <dgm:bulletEnabled val="1"/>
        </dgm:presLayoutVars>
      </dgm:prSet>
      <dgm:spPr/>
    </dgm:pt>
    <dgm:pt modelId="{3748CE6E-AC4D-4D81-A8AE-5EF600297A6A}" type="pres">
      <dgm:prSet presAssocID="{B9D156BB-2F44-4F3D-A22B-A57BC33CFB59}" presName="descendantText" presStyleLbl="alignAcc1" presStyleIdx="1" presStyleCnt="2">
        <dgm:presLayoutVars>
          <dgm:bulletEnabled val="1"/>
        </dgm:presLayoutVars>
      </dgm:prSet>
      <dgm:spPr/>
    </dgm:pt>
  </dgm:ptLst>
  <dgm:cxnLst>
    <dgm:cxn modelId="{735F6990-97D8-4C3D-B69D-6F8CBFA5EEC7}" srcId="{B9D156BB-2F44-4F3D-A22B-A57BC33CFB59}" destId="{57AE575F-3C84-4BB6-958D-92133A31BEA4}" srcOrd="0" destOrd="0" parTransId="{E167D28C-5D32-4936-B396-C1B80F0BF48A}" sibTransId="{3CF5C73E-8F25-4A56-AF4C-DC13BCD91E2A}"/>
    <dgm:cxn modelId="{92631D08-268F-4BAF-9C7E-257071F2C76A}" srcId="{B9D156BB-2F44-4F3D-A22B-A57BC33CFB59}" destId="{FE08B441-80BE-40B8-A30F-A7477FE4B58B}" srcOrd="1" destOrd="0" parTransId="{C77EF7F8-413A-472E-B1D9-5C254AE9B160}" sibTransId="{BE42AB3E-144B-4CA6-B2C2-0C2481633F84}"/>
    <dgm:cxn modelId="{7C7F5D29-B831-4122-AE8D-1E775415CD4B}" type="presOf" srcId="{31C14C55-D873-4A87-9329-D271621F241B}" destId="{3748CE6E-AC4D-4D81-A8AE-5EF600297A6A}" srcOrd="0" destOrd="2" presId="urn:microsoft.com/office/officeart/2005/8/layout/chevron2"/>
    <dgm:cxn modelId="{DECB9369-AE0C-47B3-9406-3188F33701D9}" srcId="{FF2DC078-1331-4889-BAB4-63D8802A2177}" destId="{F5E94FA3-E441-46C3-99A6-43EECBA30810}" srcOrd="0" destOrd="0" parTransId="{9FD007C8-DCE9-4526-8A62-BC42075CA5AE}" sibTransId="{F9CEB58A-C6EB-4E1E-8CCB-8F78BC1250DD}"/>
    <dgm:cxn modelId="{8373FB23-53B7-4B0C-B7DA-37DCBFBF062B}" type="presOf" srcId="{FF2DC078-1331-4889-BAB4-63D8802A2177}" destId="{04621993-EEF3-41CF-9E17-21A80A2DD031}" srcOrd="0" destOrd="0" presId="urn:microsoft.com/office/officeart/2005/8/layout/chevron2"/>
    <dgm:cxn modelId="{CCC0F377-E324-459F-AC00-6F389280585E}" type="presOf" srcId="{F5E94FA3-E441-46C3-99A6-43EECBA30810}" destId="{C5680A73-5941-46D1-AD09-777601E7EA62}" srcOrd="0" destOrd="0" presId="urn:microsoft.com/office/officeart/2005/8/layout/chevron2"/>
    <dgm:cxn modelId="{3E3A23C3-1244-40EC-9720-E8EC9DED6E61}" srcId="{FF2DC078-1331-4889-BAB4-63D8802A2177}" destId="{B9D156BB-2F44-4F3D-A22B-A57BC33CFB59}" srcOrd="1" destOrd="0" parTransId="{0F00A6D6-1CC2-46CC-94EF-6A5177665EFF}" sibTransId="{706C899B-1FCC-4A8A-B594-532139B82AC6}"/>
    <dgm:cxn modelId="{D838BE02-6C3E-4ADF-925C-B675C7E5F7E3}" type="presOf" srcId="{FE08B441-80BE-40B8-A30F-A7477FE4B58B}" destId="{3748CE6E-AC4D-4D81-A8AE-5EF600297A6A}" srcOrd="0" destOrd="1" presId="urn:microsoft.com/office/officeart/2005/8/layout/chevron2"/>
    <dgm:cxn modelId="{7A038C22-E1BE-4C38-8F6A-C4E523577315}" type="presOf" srcId="{B9D156BB-2F44-4F3D-A22B-A57BC33CFB59}" destId="{F9CCACD3-D1CC-4EBB-8AA5-11C84A67688B}" srcOrd="0" destOrd="0" presId="urn:microsoft.com/office/officeart/2005/8/layout/chevron2"/>
    <dgm:cxn modelId="{7C2F9733-CF8A-4589-BFD8-CAF611729399}" srcId="{F5E94FA3-E441-46C3-99A6-43EECBA30810}" destId="{EC7CBC89-54F7-4FCD-9EFD-89C698D2190E}" srcOrd="0" destOrd="0" parTransId="{0CF67550-D12A-4234-94B8-761ED71E7016}" sibTransId="{51F29B68-D5B7-4656-B770-0662694CD42B}"/>
    <dgm:cxn modelId="{1EA125FB-A4D3-440D-A084-B1E5C9EC0A23}" type="presOf" srcId="{EC7CBC89-54F7-4FCD-9EFD-89C698D2190E}" destId="{99F45CE8-2776-46C9-9DB7-2F7EA98AE985}" srcOrd="0" destOrd="0" presId="urn:microsoft.com/office/officeart/2005/8/layout/chevron2"/>
    <dgm:cxn modelId="{18D5EB97-F187-43F4-BF3C-67FCCF263B97}" type="presOf" srcId="{57AE575F-3C84-4BB6-958D-92133A31BEA4}" destId="{3748CE6E-AC4D-4D81-A8AE-5EF600297A6A}" srcOrd="0" destOrd="0" presId="urn:microsoft.com/office/officeart/2005/8/layout/chevron2"/>
    <dgm:cxn modelId="{1BBF926E-52A1-4261-A7A9-2FA6C10A375D}" srcId="{B9D156BB-2F44-4F3D-A22B-A57BC33CFB59}" destId="{31C14C55-D873-4A87-9329-D271621F241B}" srcOrd="2" destOrd="0" parTransId="{37F5EB13-CB22-4E09-8CA5-20088E6AF49D}" sibTransId="{73C7FC00-1570-458E-BF4F-97B02899870F}"/>
    <dgm:cxn modelId="{30F7E0C8-A33F-49D5-8EAC-04614010229E}" type="presParOf" srcId="{04621993-EEF3-41CF-9E17-21A80A2DD031}" destId="{98C77B1B-E534-45D5-9432-AFF909AE059A}" srcOrd="0" destOrd="0" presId="urn:microsoft.com/office/officeart/2005/8/layout/chevron2"/>
    <dgm:cxn modelId="{089438AB-907F-4636-AA68-25EACF8CD01E}" type="presParOf" srcId="{98C77B1B-E534-45D5-9432-AFF909AE059A}" destId="{C5680A73-5941-46D1-AD09-777601E7EA62}" srcOrd="0" destOrd="0" presId="urn:microsoft.com/office/officeart/2005/8/layout/chevron2"/>
    <dgm:cxn modelId="{90E47957-1BEC-4E91-898E-52ED7D59B976}" type="presParOf" srcId="{98C77B1B-E534-45D5-9432-AFF909AE059A}" destId="{99F45CE8-2776-46C9-9DB7-2F7EA98AE985}" srcOrd="1" destOrd="0" presId="urn:microsoft.com/office/officeart/2005/8/layout/chevron2"/>
    <dgm:cxn modelId="{F69BFF45-0851-4784-938C-C9265F89B902}" type="presParOf" srcId="{04621993-EEF3-41CF-9E17-21A80A2DD031}" destId="{3BBCA6A9-1CE2-46EC-80DA-216F332571BE}" srcOrd="1" destOrd="0" presId="urn:microsoft.com/office/officeart/2005/8/layout/chevron2"/>
    <dgm:cxn modelId="{9700D7FF-10E0-4BA9-BC17-14DB3800EDB4}" type="presParOf" srcId="{04621993-EEF3-41CF-9E17-21A80A2DD031}" destId="{0F78A608-40DA-4586-B1A8-26AAC331C600}" srcOrd="2" destOrd="0" presId="urn:microsoft.com/office/officeart/2005/8/layout/chevron2"/>
    <dgm:cxn modelId="{7B0ACC07-F8FB-4CA8-9FAC-263B889C610B}" type="presParOf" srcId="{0F78A608-40DA-4586-B1A8-26AAC331C600}" destId="{F9CCACD3-D1CC-4EBB-8AA5-11C84A67688B}" srcOrd="0" destOrd="0" presId="urn:microsoft.com/office/officeart/2005/8/layout/chevron2"/>
    <dgm:cxn modelId="{EEF51D0E-C364-4690-BB33-3EFC9AB2F0F1}" type="presParOf" srcId="{0F78A608-40DA-4586-B1A8-26AAC331C600}" destId="{3748CE6E-AC4D-4D81-A8AE-5EF600297A6A}"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507B272-DD23-4975-B25C-D35E25F9D134}" type="doc">
      <dgm:prSet loTypeId="urn:microsoft.com/office/officeart/2005/8/layout/chevron2" loCatId="list" qsTypeId="urn:microsoft.com/office/officeart/2005/8/quickstyle/simple1" qsCatId="simple" csTypeId="urn:microsoft.com/office/officeart/2005/8/colors/accent0_3" csCatId="mainScheme" phldr="1"/>
      <dgm:spPr/>
      <dgm:t>
        <a:bodyPr/>
        <a:lstStyle/>
        <a:p>
          <a:endParaRPr lang="pl-PL"/>
        </a:p>
      </dgm:t>
    </dgm:pt>
    <dgm:pt modelId="{0537FDC8-7482-414E-A8B1-E7E8DD3EE069}">
      <dgm:prSet phldrT="[Tekst]"/>
      <dgm:spPr>
        <a:solidFill>
          <a:srgbClr val="35AD2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b="1" dirty="0"/>
            <a:t>Program rewitalizacji</a:t>
          </a:r>
          <a:endParaRPr lang="pl-PL" dirty="0"/>
        </a:p>
      </dgm:t>
    </dgm:pt>
    <dgm:pt modelId="{B8B93F07-0F1A-4B6B-AD5C-25C361377CCF}" type="parTrans" cxnId="{4B81A468-34FD-41DD-9E2E-1E4F1BC2E9F6}">
      <dgm:prSet/>
      <dgm:spPr/>
      <dgm:t>
        <a:bodyPr/>
        <a:lstStyle/>
        <a:p>
          <a:endParaRPr lang="pl-PL"/>
        </a:p>
      </dgm:t>
    </dgm:pt>
    <dgm:pt modelId="{774C6DC6-8829-4EB3-A449-5733ACE8E8DE}" type="sibTrans" cxnId="{4B81A468-34FD-41DD-9E2E-1E4F1BC2E9F6}">
      <dgm:prSet/>
      <dgm:spPr/>
      <dgm:t>
        <a:bodyPr/>
        <a:lstStyle/>
        <a:p>
          <a:endParaRPr lang="pl-PL"/>
        </a:p>
      </dgm:t>
    </dgm:pt>
    <dgm:pt modelId="{3F769122-BD52-4CD4-B1F4-147073D3830F}">
      <dgm:prSet phldrT="[Tekst]" custT="1"/>
      <dgm:spPr/>
      <dgm:t>
        <a:bodyPr/>
        <a:lstStyle/>
        <a:p>
          <a:pPr algn="just">
            <a:lnSpc>
              <a:spcPct val="150000"/>
            </a:lnSpc>
            <a:spcAft>
              <a:spcPts val="0"/>
            </a:spcAft>
          </a:pPr>
          <a:r>
            <a:rPr lang="pl-PL" sz="1800" b="1" dirty="0">
              <a:latin typeface="Calibri" pitchFamily="34" charset="0"/>
            </a:rPr>
            <a:t>Wieloletni program działań w sferze społecznej oraz gospodarczej lub przestrzenno - funkcjonalnej lub technicznej lub środowiskowej, zmierzający do wyprowadzenia obszarów rewitalizacji ze stanu kryzysowego oraz stworzenia warunków do ich zrównoważonego rozwoju.</a:t>
          </a:r>
        </a:p>
      </dgm:t>
    </dgm:pt>
    <dgm:pt modelId="{60154F4E-6DA1-4FE4-9611-59493C027352}" type="parTrans" cxnId="{20D5117A-05AD-4120-84E4-3AAA9E66644A}">
      <dgm:prSet/>
      <dgm:spPr/>
      <dgm:t>
        <a:bodyPr/>
        <a:lstStyle/>
        <a:p>
          <a:endParaRPr lang="pl-PL"/>
        </a:p>
      </dgm:t>
    </dgm:pt>
    <dgm:pt modelId="{2F71839D-7397-4CBA-B04C-B47872113AEA}" type="sibTrans" cxnId="{20D5117A-05AD-4120-84E4-3AAA9E66644A}">
      <dgm:prSet/>
      <dgm:spPr/>
      <dgm:t>
        <a:bodyPr/>
        <a:lstStyle/>
        <a:p>
          <a:endParaRPr lang="pl-PL"/>
        </a:p>
      </dgm:t>
    </dgm:pt>
    <dgm:pt modelId="{797B688C-023D-40C4-B60E-BE485F19EC63}" type="pres">
      <dgm:prSet presAssocID="{2507B272-DD23-4975-B25C-D35E25F9D134}" presName="linearFlow" presStyleCnt="0">
        <dgm:presLayoutVars>
          <dgm:dir/>
          <dgm:animLvl val="lvl"/>
          <dgm:resizeHandles val="exact"/>
        </dgm:presLayoutVars>
      </dgm:prSet>
      <dgm:spPr/>
    </dgm:pt>
    <dgm:pt modelId="{0C5809FD-1C0F-47B6-9103-138F39106575}" type="pres">
      <dgm:prSet presAssocID="{0537FDC8-7482-414E-A8B1-E7E8DD3EE069}" presName="composite" presStyleCnt="0"/>
      <dgm:spPr/>
    </dgm:pt>
    <dgm:pt modelId="{727694B4-45AC-41E2-BB26-3C33E78B6335}" type="pres">
      <dgm:prSet presAssocID="{0537FDC8-7482-414E-A8B1-E7E8DD3EE069}" presName="parentText" presStyleLbl="alignNode1" presStyleIdx="0" presStyleCnt="1">
        <dgm:presLayoutVars>
          <dgm:chMax val="1"/>
          <dgm:bulletEnabled val="1"/>
        </dgm:presLayoutVars>
      </dgm:prSet>
      <dgm:spPr/>
    </dgm:pt>
    <dgm:pt modelId="{66F98F2D-6978-4AE3-860E-900A5C2F7478}" type="pres">
      <dgm:prSet presAssocID="{0537FDC8-7482-414E-A8B1-E7E8DD3EE069}" presName="descendantText" presStyleLbl="alignAcc1" presStyleIdx="0" presStyleCnt="1">
        <dgm:presLayoutVars>
          <dgm:bulletEnabled val="1"/>
        </dgm:presLayoutVars>
      </dgm:prSet>
      <dgm:spPr/>
    </dgm:pt>
  </dgm:ptLst>
  <dgm:cxnLst>
    <dgm:cxn modelId="{34569680-5382-4883-A39B-867B76275D0D}" type="presOf" srcId="{0537FDC8-7482-414E-A8B1-E7E8DD3EE069}" destId="{727694B4-45AC-41E2-BB26-3C33E78B6335}" srcOrd="0" destOrd="0" presId="urn:microsoft.com/office/officeart/2005/8/layout/chevron2"/>
    <dgm:cxn modelId="{4B81A468-34FD-41DD-9E2E-1E4F1BC2E9F6}" srcId="{2507B272-DD23-4975-B25C-D35E25F9D134}" destId="{0537FDC8-7482-414E-A8B1-E7E8DD3EE069}" srcOrd="0" destOrd="0" parTransId="{B8B93F07-0F1A-4B6B-AD5C-25C361377CCF}" sibTransId="{774C6DC6-8829-4EB3-A449-5733ACE8E8DE}"/>
    <dgm:cxn modelId="{08A2AEF7-5DCF-49D1-880A-98618C50364C}" type="presOf" srcId="{2507B272-DD23-4975-B25C-D35E25F9D134}" destId="{797B688C-023D-40C4-B60E-BE485F19EC63}" srcOrd="0" destOrd="0" presId="urn:microsoft.com/office/officeart/2005/8/layout/chevron2"/>
    <dgm:cxn modelId="{20D5117A-05AD-4120-84E4-3AAA9E66644A}" srcId="{0537FDC8-7482-414E-A8B1-E7E8DD3EE069}" destId="{3F769122-BD52-4CD4-B1F4-147073D3830F}" srcOrd="0" destOrd="0" parTransId="{60154F4E-6DA1-4FE4-9611-59493C027352}" sibTransId="{2F71839D-7397-4CBA-B04C-B47872113AEA}"/>
    <dgm:cxn modelId="{F3C04920-923C-42B4-9B7F-38663E79E6CD}" type="presOf" srcId="{3F769122-BD52-4CD4-B1F4-147073D3830F}" destId="{66F98F2D-6978-4AE3-860E-900A5C2F7478}" srcOrd="0" destOrd="0" presId="urn:microsoft.com/office/officeart/2005/8/layout/chevron2"/>
    <dgm:cxn modelId="{E34EC0D0-39DF-44DE-B6C8-55E541DFE1BF}" type="presParOf" srcId="{797B688C-023D-40C4-B60E-BE485F19EC63}" destId="{0C5809FD-1C0F-47B6-9103-138F39106575}" srcOrd="0" destOrd="0" presId="urn:microsoft.com/office/officeart/2005/8/layout/chevron2"/>
    <dgm:cxn modelId="{E31FB952-1EC4-4391-ACF6-68CB34FC9DA6}" type="presParOf" srcId="{0C5809FD-1C0F-47B6-9103-138F39106575}" destId="{727694B4-45AC-41E2-BB26-3C33E78B6335}" srcOrd="0" destOrd="0" presId="urn:microsoft.com/office/officeart/2005/8/layout/chevron2"/>
    <dgm:cxn modelId="{D2467386-509E-49A8-8D12-9E57AB24BEEC}" type="presParOf" srcId="{0C5809FD-1C0F-47B6-9103-138F39106575}" destId="{66F98F2D-6978-4AE3-860E-900A5C2F7478}"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A3730CD-D63C-459C-90F5-3136BAD5FCD9}"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pl-PL"/>
        </a:p>
      </dgm:t>
    </dgm:pt>
    <dgm:pt modelId="{99091ADA-6080-4B3B-B1F7-631CD0A6E41F}">
      <dgm:prSet phldrT="[Tekst]" custT="1"/>
      <dgm:spPr>
        <a:solidFill>
          <a:srgbClr val="008000"/>
        </a:solidFill>
      </dgm:spPr>
      <dgm:t>
        <a:bodyPr/>
        <a:lstStyle/>
        <a:p>
          <a:r>
            <a:rPr lang="pl-PL" sz="3200" dirty="0"/>
            <a:t>DZIAŁANIA SPOŁECZNE Z EFS</a:t>
          </a:r>
        </a:p>
      </dgm:t>
    </dgm:pt>
    <dgm:pt modelId="{6EDA28CE-3065-4DBA-B82D-896A577F4DC2}" type="parTrans" cxnId="{4CCF0FA2-BB1A-4A9B-8FEB-ADD74EB656D3}">
      <dgm:prSet/>
      <dgm:spPr/>
      <dgm:t>
        <a:bodyPr/>
        <a:lstStyle/>
        <a:p>
          <a:endParaRPr lang="pl-PL"/>
        </a:p>
      </dgm:t>
    </dgm:pt>
    <dgm:pt modelId="{A9BE717B-A5DC-42F0-83B0-57450F9787D1}" type="sibTrans" cxnId="{4CCF0FA2-BB1A-4A9B-8FEB-ADD74EB656D3}">
      <dgm:prSet/>
      <dgm:spPr/>
      <dgm:t>
        <a:bodyPr/>
        <a:lstStyle/>
        <a:p>
          <a:endParaRPr lang="pl-PL"/>
        </a:p>
      </dgm:t>
    </dgm:pt>
    <dgm:pt modelId="{889D5710-6D57-4CB1-817A-397ED5C70F23}">
      <dgm:prSet phldrT="[Tekst]"/>
      <dgm:spPr/>
      <dgm:t>
        <a:bodyPr/>
        <a:lstStyle/>
        <a:p>
          <a:r>
            <a:rPr lang="pl-PL" dirty="0"/>
            <a:t>PROJEKT MIĘKKI   A</a:t>
          </a:r>
        </a:p>
      </dgm:t>
    </dgm:pt>
    <dgm:pt modelId="{B04E68AE-CFBD-456C-A5A3-370DAAD715B1}" type="parTrans" cxnId="{5A10008D-C219-43ED-9409-84A9F8A2F7D5}">
      <dgm:prSet/>
      <dgm:spPr/>
      <dgm:t>
        <a:bodyPr/>
        <a:lstStyle/>
        <a:p>
          <a:endParaRPr lang="pl-PL"/>
        </a:p>
      </dgm:t>
    </dgm:pt>
    <dgm:pt modelId="{E151E5E4-DEB5-4BC8-B8A8-49994BFA0E07}" type="sibTrans" cxnId="{5A10008D-C219-43ED-9409-84A9F8A2F7D5}">
      <dgm:prSet/>
      <dgm:spPr/>
      <dgm:t>
        <a:bodyPr/>
        <a:lstStyle/>
        <a:p>
          <a:endParaRPr lang="pl-PL"/>
        </a:p>
      </dgm:t>
    </dgm:pt>
    <dgm:pt modelId="{A67A66D1-E8AE-4E59-8BD0-0E85D8CC09D3}">
      <dgm:prSet phldrT="[Tekst]"/>
      <dgm:spPr/>
      <dgm:t>
        <a:bodyPr/>
        <a:lstStyle/>
        <a:p>
          <a:r>
            <a:rPr lang="pl-PL" dirty="0"/>
            <a:t>PROJEKT MIĘKKI   B</a:t>
          </a:r>
        </a:p>
      </dgm:t>
    </dgm:pt>
    <dgm:pt modelId="{B27A515E-D8A7-4FE2-9F24-614350202219}" type="parTrans" cxnId="{39F81400-C904-49BE-B37B-D916E34739DC}">
      <dgm:prSet/>
      <dgm:spPr/>
      <dgm:t>
        <a:bodyPr/>
        <a:lstStyle/>
        <a:p>
          <a:endParaRPr lang="pl-PL"/>
        </a:p>
      </dgm:t>
    </dgm:pt>
    <dgm:pt modelId="{6B07A9A9-7D9B-4C32-880F-3E5405B7AADB}" type="sibTrans" cxnId="{39F81400-C904-49BE-B37B-D916E34739DC}">
      <dgm:prSet/>
      <dgm:spPr/>
      <dgm:t>
        <a:bodyPr/>
        <a:lstStyle/>
        <a:p>
          <a:endParaRPr lang="pl-PL"/>
        </a:p>
      </dgm:t>
    </dgm:pt>
    <dgm:pt modelId="{B51BBFDF-4658-42A3-A144-5964B0597E4A}">
      <dgm:prSet phldrT="[Tekst]" custT="1"/>
      <dgm:spPr>
        <a:solidFill>
          <a:srgbClr val="008000"/>
        </a:solidFill>
      </dgm:spPr>
      <dgm:t>
        <a:bodyPr/>
        <a:lstStyle/>
        <a:p>
          <a:r>
            <a:rPr lang="pl-PL" sz="3200" dirty="0"/>
            <a:t>DZIAŁANIA INFRASTRUKTURALNE Z EFRR</a:t>
          </a:r>
        </a:p>
      </dgm:t>
    </dgm:pt>
    <dgm:pt modelId="{6DAFA71F-1660-4310-A8B5-DBEA61986B2D}" type="parTrans" cxnId="{EBA1D037-27A2-4357-ABB4-D50B26D54815}">
      <dgm:prSet/>
      <dgm:spPr/>
      <dgm:t>
        <a:bodyPr/>
        <a:lstStyle/>
        <a:p>
          <a:endParaRPr lang="pl-PL"/>
        </a:p>
      </dgm:t>
    </dgm:pt>
    <dgm:pt modelId="{E7D112CD-09C4-4864-B6C3-C08855231B49}" type="sibTrans" cxnId="{EBA1D037-27A2-4357-ABB4-D50B26D54815}">
      <dgm:prSet/>
      <dgm:spPr/>
      <dgm:t>
        <a:bodyPr/>
        <a:lstStyle/>
        <a:p>
          <a:endParaRPr lang="pl-PL"/>
        </a:p>
      </dgm:t>
    </dgm:pt>
    <dgm:pt modelId="{DC58F09F-E7BC-41C3-93B4-BD5200EF0EFE}">
      <dgm:prSet phldrT="[Tekst]"/>
      <dgm:spPr/>
      <dgm:t>
        <a:bodyPr/>
        <a:lstStyle/>
        <a:p>
          <a:r>
            <a:rPr lang="pl-PL" dirty="0"/>
            <a:t>PROJEKT   TWARDY </a:t>
          </a:r>
        </a:p>
      </dgm:t>
    </dgm:pt>
    <dgm:pt modelId="{47280197-1A59-4F1B-9F23-6FE12BFB3EF5}" type="parTrans" cxnId="{8B020844-B6B7-4FEB-9E80-6B8CF10A42F3}">
      <dgm:prSet/>
      <dgm:spPr/>
      <dgm:t>
        <a:bodyPr/>
        <a:lstStyle/>
        <a:p>
          <a:endParaRPr lang="pl-PL"/>
        </a:p>
      </dgm:t>
    </dgm:pt>
    <dgm:pt modelId="{C501EEA8-93F6-4E5E-AA78-DEFB42A98938}" type="sibTrans" cxnId="{8B020844-B6B7-4FEB-9E80-6B8CF10A42F3}">
      <dgm:prSet/>
      <dgm:spPr/>
      <dgm:t>
        <a:bodyPr/>
        <a:lstStyle/>
        <a:p>
          <a:endParaRPr lang="pl-PL"/>
        </a:p>
      </dgm:t>
    </dgm:pt>
    <dgm:pt modelId="{9C9F0F22-38FF-4341-AC7C-79AF7BF40C2E}">
      <dgm:prSet phldrT="[Tekst]" custT="1"/>
      <dgm:spPr>
        <a:solidFill>
          <a:srgbClr val="008000"/>
        </a:solidFill>
      </dgm:spPr>
      <dgm:t>
        <a:bodyPr/>
        <a:lstStyle/>
        <a:p>
          <a:r>
            <a:rPr lang="pl-PL" sz="3200" dirty="0"/>
            <a:t>ZAKŁADANY REZULTAT REWITALIZACJI</a:t>
          </a:r>
        </a:p>
      </dgm:t>
    </dgm:pt>
    <dgm:pt modelId="{7E388C6F-1604-4F2D-8F96-3C6827C0B0EB}" type="parTrans" cxnId="{11660B39-F8C7-45E5-ACA3-6957CBEFBE96}">
      <dgm:prSet/>
      <dgm:spPr/>
      <dgm:t>
        <a:bodyPr/>
        <a:lstStyle/>
        <a:p>
          <a:endParaRPr lang="pl-PL"/>
        </a:p>
      </dgm:t>
    </dgm:pt>
    <dgm:pt modelId="{2C6A4ACA-9386-4960-A698-4ABE50169C42}" type="sibTrans" cxnId="{11660B39-F8C7-45E5-ACA3-6957CBEFBE96}">
      <dgm:prSet/>
      <dgm:spPr/>
      <dgm:t>
        <a:bodyPr/>
        <a:lstStyle/>
        <a:p>
          <a:endParaRPr lang="pl-PL"/>
        </a:p>
      </dgm:t>
    </dgm:pt>
    <dgm:pt modelId="{6B19B40C-ADD8-4281-8DEC-81B22F57639B}" type="pres">
      <dgm:prSet presAssocID="{1A3730CD-D63C-459C-90F5-3136BAD5FCD9}" presName="Name0" presStyleCnt="0">
        <dgm:presLayoutVars>
          <dgm:dir/>
          <dgm:animLvl val="lvl"/>
          <dgm:resizeHandles val="exact"/>
        </dgm:presLayoutVars>
      </dgm:prSet>
      <dgm:spPr/>
    </dgm:pt>
    <dgm:pt modelId="{91431CBE-0055-4F60-8D4B-0EDB11A9DEB3}" type="pres">
      <dgm:prSet presAssocID="{9C9F0F22-38FF-4341-AC7C-79AF7BF40C2E}" presName="boxAndChildren" presStyleCnt="0"/>
      <dgm:spPr/>
    </dgm:pt>
    <dgm:pt modelId="{B04C8676-6771-48E1-A99C-327D66F2E4FE}" type="pres">
      <dgm:prSet presAssocID="{9C9F0F22-38FF-4341-AC7C-79AF7BF40C2E}" presName="parentTextBox" presStyleLbl="node1" presStyleIdx="0" presStyleCnt="3"/>
      <dgm:spPr/>
    </dgm:pt>
    <dgm:pt modelId="{15950C8E-DB6F-4EBE-80CF-6FF8027CAE77}" type="pres">
      <dgm:prSet presAssocID="{E7D112CD-09C4-4864-B6C3-C08855231B49}" presName="sp" presStyleCnt="0"/>
      <dgm:spPr/>
    </dgm:pt>
    <dgm:pt modelId="{C22F5E9C-4AF1-4D68-BE2F-DFCEF42DDCBB}" type="pres">
      <dgm:prSet presAssocID="{B51BBFDF-4658-42A3-A144-5964B0597E4A}" presName="arrowAndChildren" presStyleCnt="0"/>
      <dgm:spPr/>
    </dgm:pt>
    <dgm:pt modelId="{A2235869-A9FF-40FD-951E-00499292E1A0}" type="pres">
      <dgm:prSet presAssocID="{B51BBFDF-4658-42A3-A144-5964B0597E4A}" presName="parentTextArrow" presStyleLbl="node1" presStyleIdx="0" presStyleCnt="3"/>
      <dgm:spPr/>
    </dgm:pt>
    <dgm:pt modelId="{EF9A8AA4-295C-465D-A564-083244BD7845}" type="pres">
      <dgm:prSet presAssocID="{B51BBFDF-4658-42A3-A144-5964B0597E4A}" presName="arrow" presStyleLbl="node1" presStyleIdx="1" presStyleCnt="3"/>
      <dgm:spPr/>
    </dgm:pt>
    <dgm:pt modelId="{FCF90B95-CE20-42E4-84DE-1D8E26AD3D95}" type="pres">
      <dgm:prSet presAssocID="{B51BBFDF-4658-42A3-A144-5964B0597E4A}" presName="descendantArrow" presStyleCnt="0"/>
      <dgm:spPr/>
    </dgm:pt>
    <dgm:pt modelId="{2F7449EF-68D4-49FA-AC65-8F9469AFF061}" type="pres">
      <dgm:prSet presAssocID="{DC58F09F-E7BC-41C3-93B4-BD5200EF0EFE}" presName="childTextArrow" presStyleLbl="fgAccFollowNode1" presStyleIdx="0" presStyleCnt="3" custLinFactNeighborX="2018" custLinFactNeighborY="0">
        <dgm:presLayoutVars>
          <dgm:bulletEnabled val="1"/>
        </dgm:presLayoutVars>
      </dgm:prSet>
      <dgm:spPr/>
    </dgm:pt>
    <dgm:pt modelId="{D1946EDF-88CC-4027-9924-50D03C59BE69}" type="pres">
      <dgm:prSet presAssocID="{A9BE717B-A5DC-42F0-83B0-57450F9787D1}" presName="sp" presStyleCnt="0"/>
      <dgm:spPr/>
    </dgm:pt>
    <dgm:pt modelId="{3AA77F5B-7D45-4F95-B3BC-D41A0C9CEBB2}" type="pres">
      <dgm:prSet presAssocID="{99091ADA-6080-4B3B-B1F7-631CD0A6E41F}" presName="arrowAndChildren" presStyleCnt="0"/>
      <dgm:spPr/>
    </dgm:pt>
    <dgm:pt modelId="{8BC659D3-8606-43CE-9A4D-1AD6ABA9BEE0}" type="pres">
      <dgm:prSet presAssocID="{99091ADA-6080-4B3B-B1F7-631CD0A6E41F}" presName="parentTextArrow" presStyleLbl="node1" presStyleIdx="1" presStyleCnt="3"/>
      <dgm:spPr/>
    </dgm:pt>
    <dgm:pt modelId="{BE1FD674-E9FE-4610-8793-577733D627C8}" type="pres">
      <dgm:prSet presAssocID="{99091ADA-6080-4B3B-B1F7-631CD0A6E41F}" presName="arrow" presStyleLbl="node1" presStyleIdx="2" presStyleCnt="3"/>
      <dgm:spPr/>
    </dgm:pt>
    <dgm:pt modelId="{B2322AF0-2902-4C70-AB09-0F6E0FA02245}" type="pres">
      <dgm:prSet presAssocID="{99091ADA-6080-4B3B-B1F7-631CD0A6E41F}" presName="descendantArrow" presStyleCnt="0"/>
      <dgm:spPr/>
    </dgm:pt>
    <dgm:pt modelId="{1EF32D77-BB01-41F2-BC29-D9C313AEEE3B}" type="pres">
      <dgm:prSet presAssocID="{889D5710-6D57-4CB1-817A-397ED5C70F23}" presName="childTextArrow" presStyleLbl="fgAccFollowNode1" presStyleIdx="1" presStyleCnt="3">
        <dgm:presLayoutVars>
          <dgm:bulletEnabled val="1"/>
        </dgm:presLayoutVars>
      </dgm:prSet>
      <dgm:spPr/>
    </dgm:pt>
    <dgm:pt modelId="{DAE477E3-FF27-4B35-9B2A-77F6F1BBE8E6}" type="pres">
      <dgm:prSet presAssocID="{A67A66D1-E8AE-4E59-8BD0-0E85D8CC09D3}" presName="childTextArrow" presStyleLbl="fgAccFollowNode1" presStyleIdx="2" presStyleCnt="3">
        <dgm:presLayoutVars>
          <dgm:bulletEnabled val="1"/>
        </dgm:presLayoutVars>
      </dgm:prSet>
      <dgm:spPr/>
    </dgm:pt>
  </dgm:ptLst>
  <dgm:cxnLst>
    <dgm:cxn modelId="{5A10008D-C219-43ED-9409-84A9F8A2F7D5}" srcId="{99091ADA-6080-4B3B-B1F7-631CD0A6E41F}" destId="{889D5710-6D57-4CB1-817A-397ED5C70F23}" srcOrd="0" destOrd="0" parTransId="{B04E68AE-CFBD-456C-A5A3-370DAAD715B1}" sibTransId="{E151E5E4-DEB5-4BC8-B8A8-49994BFA0E07}"/>
    <dgm:cxn modelId="{D51E2DAC-1908-4BC0-9B1E-5EB41BCBB55D}" type="presOf" srcId="{DC58F09F-E7BC-41C3-93B4-BD5200EF0EFE}" destId="{2F7449EF-68D4-49FA-AC65-8F9469AFF061}" srcOrd="0" destOrd="0" presId="urn:microsoft.com/office/officeart/2005/8/layout/process4"/>
    <dgm:cxn modelId="{11660B39-F8C7-45E5-ACA3-6957CBEFBE96}" srcId="{1A3730CD-D63C-459C-90F5-3136BAD5FCD9}" destId="{9C9F0F22-38FF-4341-AC7C-79AF7BF40C2E}" srcOrd="2" destOrd="0" parTransId="{7E388C6F-1604-4F2D-8F96-3C6827C0B0EB}" sibTransId="{2C6A4ACA-9386-4960-A698-4ABE50169C42}"/>
    <dgm:cxn modelId="{4CCF0FA2-BB1A-4A9B-8FEB-ADD74EB656D3}" srcId="{1A3730CD-D63C-459C-90F5-3136BAD5FCD9}" destId="{99091ADA-6080-4B3B-B1F7-631CD0A6E41F}" srcOrd="0" destOrd="0" parTransId="{6EDA28CE-3065-4DBA-B82D-896A577F4DC2}" sibTransId="{A9BE717B-A5DC-42F0-83B0-57450F9787D1}"/>
    <dgm:cxn modelId="{1AE341AC-A8ED-4EE0-8B08-D3F133116DEA}" type="presOf" srcId="{99091ADA-6080-4B3B-B1F7-631CD0A6E41F}" destId="{8BC659D3-8606-43CE-9A4D-1AD6ABA9BEE0}" srcOrd="0" destOrd="0" presId="urn:microsoft.com/office/officeart/2005/8/layout/process4"/>
    <dgm:cxn modelId="{72BF592C-1270-4428-B174-AFA948DF3CFF}" type="presOf" srcId="{889D5710-6D57-4CB1-817A-397ED5C70F23}" destId="{1EF32D77-BB01-41F2-BC29-D9C313AEEE3B}" srcOrd="0" destOrd="0" presId="urn:microsoft.com/office/officeart/2005/8/layout/process4"/>
    <dgm:cxn modelId="{8B020844-B6B7-4FEB-9E80-6B8CF10A42F3}" srcId="{B51BBFDF-4658-42A3-A144-5964B0597E4A}" destId="{DC58F09F-E7BC-41C3-93B4-BD5200EF0EFE}" srcOrd="0" destOrd="0" parTransId="{47280197-1A59-4F1B-9F23-6FE12BFB3EF5}" sibTransId="{C501EEA8-93F6-4E5E-AA78-DEFB42A98938}"/>
    <dgm:cxn modelId="{39F81400-C904-49BE-B37B-D916E34739DC}" srcId="{99091ADA-6080-4B3B-B1F7-631CD0A6E41F}" destId="{A67A66D1-E8AE-4E59-8BD0-0E85D8CC09D3}" srcOrd="1" destOrd="0" parTransId="{B27A515E-D8A7-4FE2-9F24-614350202219}" sibTransId="{6B07A9A9-7D9B-4C32-880F-3E5405B7AADB}"/>
    <dgm:cxn modelId="{D9251393-8B96-466E-B1FB-6C35860847B8}" type="presOf" srcId="{9C9F0F22-38FF-4341-AC7C-79AF7BF40C2E}" destId="{B04C8676-6771-48E1-A99C-327D66F2E4FE}" srcOrd="0" destOrd="0" presId="urn:microsoft.com/office/officeart/2005/8/layout/process4"/>
    <dgm:cxn modelId="{A7984F62-650A-46DD-AD1E-24D89D518EEC}" type="presOf" srcId="{1A3730CD-D63C-459C-90F5-3136BAD5FCD9}" destId="{6B19B40C-ADD8-4281-8DEC-81B22F57639B}" srcOrd="0" destOrd="0" presId="urn:microsoft.com/office/officeart/2005/8/layout/process4"/>
    <dgm:cxn modelId="{885F2149-3D09-43A1-BB48-06A7400A3B51}" type="presOf" srcId="{B51BBFDF-4658-42A3-A144-5964B0597E4A}" destId="{A2235869-A9FF-40FD-951E-00499292E1A0}" srcOrd="0" destOrd="0" presId="urn:microsoft.com/office/officeart/2005/8/layout/process4"/>
    <dgm:cxn modelId="{DC42F4D2-3F5B-4A1F-93D6-36615A889A0E}" type="presOf" srcId="{A67A66D1-E8AE-4E59-8BD0-0E85D8CC09D3}" destId="{DAE477E3-FF27-4B35-9B2A-77F6F1BBE8E6}" srcOrd="0" destOrd="0" presId="urn:microsoft.com/office/officeart/2005/8/layout/process4"/>
    <dgm:cxn modelId="{1379015A-A1A0-4AA6-A02E-4DE3E0B411FD}" type="presOf" srcId="{99091ADA-6080-4B3B-B1F7-631CD0A6E41F}" destId="{BE1FD674-E9FE-4610-8793-577733D627C8}" srcOrd="1" destOrd="0" presId="urn:microsoft.com/office/officeart/2005/8/layout/process4"/>
    <dgm:cxn modelId="{EBA1D037-27A2-4357-ABB4-D50B26D54815}" srcId="{1A3730CD-D63C-459C-90F5-3136BAD5FCD9}" destId="{B51BBFDF-4658-42A3-A144-5964B0597E4A}" srcOrd="1" destOrd="0" parTransId="{6DAFA71F-1660-4310-A8B5-DBEA61986B2D}" sibTransId="{E7D112CD-09C4-4864-B6C3-C08855231B49}"/>
    <dgm:cxn modelId="{A6C2653E-724B-4C14-9FB4-07A79E82BDCC}" type="presOf" srcId="{B51BBFDF-4658-42A3-A144-5964B0597E4A}" destId="{EF9A8AA4-295C-465D-A564-083244BD7845}" srcOrd="1" destOrd="0" presId="urn:microsoft.com/office/officeart/2005/8/layout/process4"/>
    <dgm:cxn modelId="{F528B403-1A3F-437A-B7FF-A6E726DB1CCA}" type="presParOf" srcId="{6B19B40C-ADD8-4281-8DEC-81B22F57639B}" destId="{91431CBE-0055-4F60-8D4B-0EDB11A9DEB3}" srcOrd="0" destOrd="0" presId="urn:microsoft.com/office/officeart/2005/8/layout/process4"/>
    <dgm:cxn modelId="{BBD4B75D-4D07-4F21-A229-E752F1119FF4}" type="presParOf" srcId="{91431CBE-0055-4F60-8D4B-0EDB11A9DEB3}" destId="{B04C8676-6771-48E1-A99C-327D66F2E4FE}" srcOrd="0" destOrd="0" presId="urn:microsoft.com/office/officeart/2005/8/layout/process4"/>
    <dgm:cxn modelId="{56D28DCF-E936-4FC8-ACC5-118B08EB5137}" type="presParOf" srcId="{6B19B40C-ADD8-4281-8DEC-81B22F57639B}" destId="{15950C8E-DB6F-4EBE-80CF-6FF8027CAE77}" srcOrd="1" destOrd="0" presId="urn:microsoft.com/office/officeart/2005/8/layout/process4"/>
    <dgm:cxn modelId="{36C8FC9E-D7D7-4CA9-A0BD-A98290C0165F}" type="presParOf" srcId="{6B19B40C-ADD8-4281-8DEC-81B22F57639B}" destId="{C22F5E9C-4AF1-4D68-BE2F-DFCEF42DDCBB}" srcOrd="2" destOrd="0" presId="urn:microsoft.com/office/officeart/2005/8/layout/process4"/>
    <dgm:cxn modelId="{6152F8C5-A9EF-424C-B643-2D1B7C3DAAE8}" type="presParOf" srcId="{C22F5E9C-4AF1-4D68-BE2F-DFCEF42DDCBB}" destId="{A2235869-A9FF-40FD-951E-00499292E1A0}" srcOrd="0" destOrd="0" presId="urn:microsoft.com/office/officeart/2005/8/layout/process4"/>
    <dgm:cxn modelId="{38690216-8443-4614-B1E6-D746A2F3B317}" type="presParOf" srcId="{C22F5E9C-4AF1-4D68-BE2F-DFCEF42DDCBB}" destId="{EF9A8AA4-295C-465D-A564-083244BD7845}" srcOrd="1" destOrd="0" presId="urn:microsoft.com/office/officeart/2005/8/layout/process4"/>
    <dgm:cxn modelId="{D03CB61A-7D70-470F-B50B-5B72C24969DD}" type="presParOf" srcId="{C22F5E9C-4AF1-4D68-BE2F-DFCEF42DDCBB}" destId="{FCF90B95-CE20-42E4-84DE-1D8E26AD3D95}" srcOrd="2" destOrd="0" presId="urn:microsoft.com/office/officeart/2005/8/layout/process4"/>
    <dgm:cxn modelId="{0F5C9E08-0D37-4747-B970-D42ED1A72358}" type="presParOf" srcId="{FCF90B95-CE20-42E4-84DE-1D8E26AD3D95}" destId="{2F7449EF-68D4-49FA-AC65-8F9469AFF061}" srcOrd="0" destOrd="0" presId="urn:microsoft.com/office/officeart/2005/8/layout/process4"/>
    <dgm:cxn modelId="{42C8A548-209B-46E2-B7B6-46A8D6A56F42}" type="presParOf" srcId="{6B19B40C-ADD8-4281-8DEC-81B22F57639B}" destId="{D1946EDF-88CC-4027-9924-50D03C59BE69}" srcOrd="3" destOrd="0" presId="urn:microsoft.com/office/officeart/2005/8/layout/process4"/>
    <dgm:cxn modelId="{131DE4F4-265F-4DB0-A9D7-BCC554144484}" type="presParOf" srcId="{6B19B40C-ADD8-4281-8DEC-81B22F57639B}" destId="{3AA77F5B-7D45-4F95-B3BC-D41A0C9CEBB2}" srcOrd="4" destOrd="0" presId="urn:microsoft.com/office/officeart/2005/8/layout/process4"/>
    <dgm:cxn modelId="{DE7F0975-DDB9-4CD4-A49C-5A8CF0DEC071}" type="presParOf" srcId="{3AA77F5B-7D45-4F95-B3BC-D41A0C9CEBB2}" destId="{8BC659D3-8606-43CE-9A4D-1AD6ABA9BEE0}" srcOrd="0" destOrd="0" presId="urn:microsoft.com/office/officeart/2005/8/layout/process4"/>
    <dgm:cxn modelId="{7424159E-516B-4237-B4FF-396D3B1C4B3D}" type="presParOf" srcId="{3AA77F5B-7D45-4F95-B3BC-D41A0C9CEBB2}" destId="{BE1FD674-E9FE-4610-8793-577733D627C8}" srcOrd="1" destOrd="0" presId="urn:microsoft.com/office/officeart/2005/8/layout/process4"/>
    <dgm:cxn modelId="{AC54CC92-3D8E-4FCC-9260-AB822E043F70}" type="presParOf" srcId="{3AA77F5B-7D45-4F95-B3BC-D41A0C9CEBB2}" destId="{B2322AF0-2902-4C70-AB09-0F6E0FA02245}" srcOrd="2" destOrd="0" presId="urn:microsoft.com/office/officeart/2005/8/layout/process4"/>
    <dgm:cxn modelId="{8006E15E-2EE9-4CF6-A3EA-58F54E1B1FF6}" type="presParOf" srcId="{B2322AF0-2902-4C70-AB09-0F6E0FA02245}" destId="{1EF32D77-BB01-41F2-BC29-D9C313AEEE3B}" srcOrd="0" destOrd="0" presId="urn:microsoft.com/office/officeart/2005/8/layout/process4"/>
    <dgm:cxn modelId="{7A138876-00A8-41B8-AB59-59B1E0FECFC5}" type="presParOf" srcId="{B2322AF0-2902-4C70-AB09-0F6E0FA02245}" destId="{DAE477E3-FF27-4B35-9B2A-77F6F1BBE8E6}" srcOrd="1"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9EBC1D7-14A0-417B-B2D3-C059A58BD0ED}"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pl-PL"/>
        </a:p>
      </dgm:t>
    </dgm:pt>
    <dgm:pt modelId="{E2CA1BBB-0FA8-48C9-85A1-FD4F36208EC4}">
      <dgm:prSet phldrT="[Tekst]" custT="1"/>
      <dgm:spPr>
        <a:solidFill>
          <a:srgbClr val="008000"/>
        </a:solidFill>
      </dgm:spPr>
      <dgm:t>
        <a:bodyPr/>
        <a:lstStyle/>
        <a:p>
          <a:r>
            <a:rPr lang="pl-PL" sz="3200" dirty="0"/>
            <a:t>DZIAŁANIA INFRSTRUKTURALNE Z EFRR</a:t>
          </a:r>
        </a:p>
      </dgm:t>
    </dgm:pt>
    <dgm:pt modelId="{6914C545-962E-4143-A4AE-4DBEF7A31112}" type="parTrans" cxnId="{417BC3AA-25C0-48BB-AD70-387F86D7785A}">
      <dgm:prSet/>
      <dgm:spPr/>
      <dgm:t>
        <a:bodyPr/>
        <a:lstStyle/>
        <a:p>
          <a:endParaRPr lang="pl-PL"/>
        </a:p>
      </dgm:t>
    </dgm:pt>
    <dgm:pt modelId="{FABAD6B0-C0A5-4547-B92A-5766005F3E6C}" type="sibTrans" cxnId="{417BC3AA-25C0-48BB-AD70-387F86D7785A}">
      <dgm:prSet/>
      <dgm:spPr/>
      <dgm:t>
        <a:bodyPr/>
        <a:lstStyle/>
        <a:p>
          <a:endParaRPr lang="pl-PL"/>
        </a:p>
      </dgm:t>
    </dgm:pt>
    <dgm:pt modelId="{CC1C4BE9-C21B-4AE4-891B-D94E1BBC3164}">
      <dgm:prSet phldrT="[Tekst]"/>
      <dgm:spPr/>
      <dgm:t>
        <a:bodyPr/>
        <a:lstStyle/>
        <a:p>
          <a:r>
            <a:rPr lang="pl-PL" dirty="0"/>
            <a:t>PROJEKT   TWARDY</a:t>
          </a:r>
        </a:p>
      </dgm:t>
    </dgm:pt>
    <dgm:pt modelId="{87CFCF6D-A6B5-4B49-9736-4E33226B20EF}" type="parTrans" cxnId="{6B9CF5B1-6B37-4003-BC1F-14B1EE1B429D}">
      <dgm:prSet/>
      <dgm:spPr/>
      <dgm:t>
        <a:bodyPr/>
        <a:lstStyle/>
        <a:p>
          <a:endParaRPr lang="pl-PL"/>
        </a:p>
      </dgm:t>
    </dgm:pt>
    <dgm:pt modelId="{E555B575-E486-4084-B98A-F8A1C046DDAC}" type="sibTrans" cxnId="{6B9CF5B1-6B37-4003-BC1F-14B1EE1B429D}">
      <dgm:prSet/>
      <dgm:spPr/>
      <dgm:t>
        <a:bodyPr/>
        <a:lstStyle/>
        <a:p>
          <a:endParaRPr lang="pl-PL"/>
        </a:p>
      </dgm:t>
    </dgm:pt>
    <dgm:pt modelId="{E9235ACC-D4A0-4BA7-8566-D8E878F07B14}">
      <dgm:prSet phldrT="[Tekst]" custT="1"/>
      <dgm:spPr>
        <a:solidFill>
          <a:srgbClr val="008000"/>
        </a:solidFill>
      </dgm:spPr>
      <dgm:t>
        <a:bodyPr/>
        <a:lstStyle/>
        <a:p>
          <a:r>
            <a:rPr lang="pl-PL" sz="3200" dirty="0"/>
            <a:t>DZIAŁANIA SPOŁECZNE Z EFS</a:t>
          </a:r>
        </a:p>
      </dgm:t>
    </dgm:pt>
    <dgm:pt modelId="{2002CAC6-0104-423E-B454-84C65EFA88CB}" type="parTrans" cxnId="{D0658A10-C2A0-4A91-A0E8-225534307048}">
      <dgm:prSet/>
      <dgm:spPr/>
      <dgm:t>
        <a:bodyPr/>
        <a:lstStyle/>
        <a:p>
          <a:endParaRPr lang="pl-PL"/>
        </a:p>
      </dgm:t>
    </dgm:pt>
    <dgm:pt modelId="{B0BB7016-79B9-4AED-8E60-B192C684B300}" type="sibTrans" cxnId="{D0658A10-C2A0-4A91-A0E8-225534307048}">
      <dgm:prSet/>
      <dgm:spPr/>
      <dgm:t>
        <a:bodyPr/>
        <a:lstStyle/>
        <a:p>
          <a:endParaRPr lang="pl-PL"/>
        </a:p>
      </dgm:t>
    </dgm:pt>
    <dgm:pt modelId="{6E51B8A1-B63B-499F-9252-79B6D32ADDE0}">
      <dgm:prSet phldrT="[Tekst]"/>
      <dgm:spPr/>
      <dgm:t>
        <a:bodyPr/>
        <a:lstStyle/>
        <a:p>
          <a:r>
            <a:rPr lang="pl-PL" dirty="0"/>
            <a:t>PROJEKT  MIĘKKI</a:t>
          </a:r>
        </a:p>
      </dgm:t>
    </dgm:pt>
    <dgm:pt modelId="{FDFA4511-EB53-4F20-AC97-95EEB1C065B3}" type="parTrans" cxnId="{1DB15363-CA56-4BFF-AD10-E36EE5943C71}">
      <dgm:prSet/>
      <dgm:spPr/>
      <dgm:t>
        <a:bodyPr/>
        <a:lstStyle/>
        <a:p>
          <a:endParaRPr lang="pl-PL"/>
        </a:p>
      </dgm:t>
    </dgm:pt>
    <dgm:pt modelId="{15C67763-771F-4984-9363-3AD95B20F3EB}" type="sibTrans" cxnId="{1DB15363-CA56-4BFF-AD10-E36EE5943C71}">
      <dgm:prSet/>
      <dgm:spPr/>
      <dgm:t>
        <a:bodyPr/>
        <a:lstStyle/>
        <a:p>
          <a:endParaRPr lang="pl-PL"/>
        </a:p>
      </dgm:t>
    </dgm:pt>
    <dgm:pt modelId="{909121AF-3AFE-4D3C-9E79-BDBDC55210F7}">
      <dgm:prSet phldrT="[Tekst]" custT="1"/>
      <dgm:spPr>
        <a:solidFill>
          <a:srgbClr val="008000"/>
        </a:solidFill>
      </dgm:spPr>
      <dgm:t>
        <a:bodyPr/>
        <a:lstStyle/>
        <a:p>
          <a:r>
            <a:rPr lang="pl-PL" sz="3200" dirty="0"/>
            <a:t>ZAKŁADANY REZULTAT REWITALIZACJI</a:t>
          </a:r>
        </a:p>
      </dgm:t>
    </dgm:pt>
    <dgm:pt modelId="{5A2B9504-6B21-4AF5-887E-BD5CAE671D61}" type="parTrans" cxnId="{FCCE553C-3A5F-4553-B667-1B38E078043A}">
      <dgm:prSet/>
      <dgm:spPr/>
      <dgm:t>
        <a:bodyPr/>
        <a:lstStyle/>
        <a:p>
          <a:endParaRPr lang="pl-PL"/>
        </a:p>
      </dgm:t>
    </dgm:pt>
    <dgm:pt modelId="{00A7B4F5-7160-4480-90A9-E9D43D4A2B17}" type="sibTrans" cxnId="{FCCE553C-3A5F-4553-B667-1B38E078043A}">
      <dgm:prSet/>
      <dgm:spPr/>
      <dgm:t>
        <a:bodyPr/>
        <a:lstStyle/>
        <a:p>
          <a:endParaRPr lang="pl-PL"/>
        </a:p>
      </dgm:t>
    </dgm:pt>
    <dgm:pt modelId="{CECBC6DA-C15E-4E39-81EA-443CDECBA987}" type="pres">
      <dgm:prSet presAssocID="{C9EBC1D7-14A0-417B-B2D3-C059A58BD0ED}" presName="Name0" presStyleCnt="0">
        <dgm:presLayoutVars>
          <dgm:dir/>
          <dgm:animLvl val="lvl"/>
          <dgm:resizeHandles val="exact"/>
        </dgm:presLayoutVars>
      </dgm:prSet>
      <dgm:spPr/>
    </dgm:pt>
    <dgm:pt modelId="{DAFE7FF9-5A6C-4E75-A018-3FB095B2BF09}" type="pres">
      <dgm:prSet presAssocID="{909121AF-3AFE-4D3C-9E79-BDBDC55210F7}" presName="boxAndChildren" presStyleCnt="0"/>
      <dgm:spPr/>
    </dgm:pt>
    <dgm:pt modelId="{51FBC1C8-ACAB-4BCB-A05E-571C82075C16}" type="pres">
      <dgm:prSet presAssocID="{909121AF-3AFE-4D3C-9E79-BDBDC55210F7}" presName="parentTextBox" presStyleLbl="node1" presStyleIdx="0" presStyleCnt="3"/>
      <dgm:spPr/>
    </dgm:pt>
    <dgm:pt modelId="{F249926E-E99F-469D-AE9C-C60FC956AD6D}" type="pres">
      <dgm:prSet presAssocID="{B0BB7016-79B9-4AED-8E60-B192C684B300}" presName="sp" presStyleCnt="0"/>
      <dgm:spPr/>
    </dgm:pt>
    <dgm:pt modelId="{7286DE6B-097A-4118-8479-A98859461B8D}" type="pres">
      <dgm:prSet presAssocID="{E9235ACC-D4A0-4BA7-8566-D8E878F07B14}" presName="arrowAndChildren" presStyleCnt="0"/>
      <dgm:spPr/>
    </dgm:pt>
    <dgm:pt modelId="{FA1B4383-C467-4AE7-8DBA-7DFA54B8A064}" type="pres">
      <dgm:prSet presAssocID="{E9235ACC-D4A0-4BA7-8566-D8E878F07B14}" presName="parentTextArrow" presStyleLbl="node1" presStyleIdx="0" presStyleCnt="3"/>
      <dgm:spPr/>
    </dgm:pt>
    <dgm:pt modelId="{D6280A6E-1494-45D6-B92D-CC7EB2C627EA}" type="pres">
      <dgm:prSet presAssocID="{E9235ACC-D4A0-4BA7-8566-D8E878F07B14}" presName="arrow" presStyleLbl="node1" presStyleIdx="1" presStyleCnt="3"/>
      <dgm:spPr/>
    </dgm:pt>
    <dgm:pt modelId="{50BF4254-1AB7-4811-8CF5-20344630CB71}" type="pres">
      <dgm:prSet presAssocID="{E9235ACC-D4A0-4BA7-8566-D8E878F07B14}" presName="descendantArrow" presStyleCnt="0"/>
      <dgm:spPr/>
    </dgm:pt>
    <dgm:pt modelId="{17E6F265-1318-4172-B5AB-F943940AA82D}" type="pres">
      <dgm:prSet presAssocID="{6E51B8A1-B63B-499F-9252-79B6D32ADDE0}" presName="childTextArrow" presStyleLbl="fgAccFollowNode1" presStyleIdx="0" presStyleCnt="2">
        <dgm:presLayoutVars>
          <dgm:bulletEnabled val="1"/>
        </dgm:presLayoutVars>
      </dgm:prSet>
      <dgm:spPr/>
    </dgm:pt>
    <dgm:pt modelId="{A04D75F5-F9D6-4ACE-9B68-FABB51B2439A}" type="pres">
      <dgm:prSet presAssocID="{FABAD6B0-C0A5-4547-B92A-5766005F3E6C}" presName="sp" presStyleCnt="0"/>
      <dgm:spPr/>
    </dgm:pt>
    <dgm:pt modelId="{A154EBB5-194A-41E9-B2DB-BC38ADDB7652}" type="pres">
      <dgm:prSet presAssocID="{E2CA1BBB-0FA8-48C9-85A1-FD4F36208EC4}" presName="arrowAndChildren" presStyleCnt="0"/>
      <dgm:spPr/>
    </dgm:pt>
    <dgm:pt modelId="{250F8DA5-EACC-4201-A69F-16738A68A149}" type="pres">
      <dgm:prSet presAssocID="{E2CA1BBB-0FA8-48C9-85A1-FD4F36208EC4}" presName="parentTextArrow" presStyleLbl="node1" presStyleIdx="1" presStyleCnt="3"/>
      <dgm:spPr/>
    </dgm:pt>
    <dgm:pt modelId="{ED5D577A-27DB-41D6-814F-B475F39C815B}" type="pres">
      <dgm:prSet presAssocID="{E2CA1BBB-0FA8-48C9-85A1-FD4F36208EC4}" presName="arrow" presStyleLbl="node1" presStyleIdx="2" presStyleCnt="3"/>
      <dgm:spPr/>
    </dgm:pt>
    <dgm:pt modelId="{4CC3609C-3E2F-40CB-9FD8-9A5914772FC9}" type="pres">
      <dgm:prSet presAssocID="{E2CA1BBB-0FA8-48C9-85A1-FD4F36208EC4}" presName="descendantArrow" presStyleCnt="0"/>
      <dgm:spPr/>
    </dgm:pt>
    <dgm:pt modelId="{4673A9ED-23CE-4005-B8C0-20B86642C62F}" type="pres">
      <dgm:prSet presAssocID="{CC1C4BE9-C21B-4AE4-891B-D94E1BBC3164}" presName="childTextArrow" presStyleLbl="fgAccFollowNode1" presStyleIdx="1" presStyleCnt="2">
        <dgm:presLayoutVars>
          <dgm:bulletEnabled val="1"/>
        </dgm:presLayoutVars>
      </dgm:prSet>
      <dgm:spPr/>
    </dgm:pt>
  </dgm:ptLst>
  <dgm:cxnLst>
    <dgm:cxn modelId="{7498324C-E881-4863-9C7B-60A666857582}" type="presOf" srcId="{E2CA1BBB-0FA8-48C9-85A1-FD4F36208EC4}" destId="{ED5D577A-27DB-41D6-814F-B475F39C815B}" srcOrd="1" destOrd="0" presId="urn:microsoft.com/office/officeart/2005/8/layout/process4"/>
    <dgm:cxn modelId="{C1FCEF4A-8488-45E3-BD70-A6359695000A}" type="presOf" srcId="{909121AF-3AFE-4D3C-9E79-BDBDC55210F7}" destId="{51FBC1C8-ACAB-4BCB-A05E-571C82075C16}" srcOrd="0" destOrd="0" presId="urn:microsoft.com/office/officeart/2005/8/layout/process4"/>
    <dgm:cxn modelId="{BAA36BC6-06BB-4E40-9EAC-B5E4A2E1FB18}" type="presOf" srcId="{E9235ACC-D4A0-4BA7-8566-D8E878F07B14}" destId="{D6280A6E-1494-45D6-B92D-CC7EB2C627EA}" srcOrd="1" destOrd="0" presId="urn:microsoft.com/office/officeart/2005/8/layout/process4"/>
    <dgm:cxn modelId="{4BB404F0-813A-4AEC-B47B-7E9454D6AC65}" type="presOf" srcId="{6E51B8A1-B63B-499F-9252-79B6D32ADDE0}" destId="{17E6F265-1318-4172-B5AB-F943940AA82D}" srcOrd="0" destOrd="0" presId="urn:microsoft.com/office/officeart/2005/8/layout/process4"/>
    <dgm:cxn modelId="{417BC3AA-25C0-48BB-AD70-387F86D7785A}" srcId="{C9EBC1D7-14A0-417B-B2D3-C059A58BD0ED}" destId="{E2CA1BBB-0FA8-48C9-85A1-FD4F36208EC4}" srcOrd="0" destOrd="0" parTransId="{6914C545-962E-4143-A4AE-4DBEF7A31112}" sibTransId="{FABAD6B0-C0A5-4547-B92A-5766005F3E6C}"/>
    <dgm:cxn modelId="{FA2E7DE6-96F7-4274-B1EC-730AB8824711}" type="presOf" srcId="{E9235ACC-D4A0-4BA7-8566-D8E878F07B14}" destId="{FA1B4383-C467-4AE7-8DBA-7DFA54B8A064}" srcOrd="0" destOrd="0" presId="urn:microsoft.com/office/officeart/2005/8/layout/process4"/>
    <dgm:cxn modelId="{6B9CF5B1-6B37-4003-BC1F-14B1EE1B429D}" srcId="{E2CA1BBB-0FA8-48C9-85A1-FD4F36208EC4}" destId="{CC1C4BE9-C21B-4AE4-891B-D94E1BBC3164}" srcOrd="0" destOrd="0" parTransId="{87CFCF6D-A6B5-4B49-9736-4E33226B20EF}" sibTransId="{E555B575-E486-4084-B98A-F8A1C046DDAC}"/>
    <dgm:cxn modelId="{71F14AE8-68D1-4E5F-8876-F1F354CEECAB}" type="presOf" srcId="{E2CA1BBB-0FA8-48C9-85A1-FD4F36208EC4}" destId="{250F8DA5-EACC-4201-A69F-16738A68A149}" srcOrd="0" destOrd="0" presId="urn:microsoft.com/office/officeart/2005/8/layout/process4"/>
    <dgm:cxn modelId="{C68C67AB-F87F-4D8C-B981-BE13B1269C89}" type="presOf" srcId="{C9EBC1D7-14A0-417B-B2D3-C059A58BD0ED}" destId="{CECBC6DA-C15E-4E39-81EA-443CDECBA987}" srcOrd="0" destOrd="0" presId="urn:microsoft.com/office/officeart/2005/8/layout/process4"/>
    <dgm:cxn modelId="{1DB15363-CA56-4BFF-AD10-E36EE5943C71}" srcId="{E9235ACC-D4A0-4BA7-8566-D8E878F07B14}" destId="{6E51B8A1-B63B-499F-9252-79B6D32ADDE0}" srcOrd="0" destOrd="0" parTransId="{FDFA4511-EB53-4F20-AC97-95EEB1C065B3}" sibTransId="{15C67763-771F-4984-9363-3AD95B20F3EB}"/>
    <dgm:cxn modelId="{540D10A4-C6EC-41C5-A313-E93B1B28860C}" type="presOf" srcId="{CC1C4BE9-C21B-4AE4-891B-D94E1BBC3164}" destId="{4673A9ED-23CE-4005-B8C0-20B86642C62F}" srcOrd="0" destOrd="0" presId="urn:microsoft.com/office/officeart/2005/8/layout/process4"/>
    <dgm:cxn modelId="{D0658A10-C2A0-4A91-A0E8-225534307048}" srcId="{C9EBC1D7-14A0-417B-B2D3-C059A58BD0ED}" destId="{E9235ACC-D4A0-4BA7-8566-D8E878F07B14}" srcOrd="1" destOrd="0" parTransId="{2002CAC6-0104-423E-B454-84C65EFA88CB}" sibTransId="{B0BB7016-79B9-4AED-8E60-B192C684B300}"/>
    <dgm:cxn modelId="{FCCE553C-3A5F-4553-B667-1B38E078043A}" srcId="{C9EBC1D7-14A0-417B-B2D3-C059A58BD0ED}" destId="{909121AF-3AFE-4D3C-9E79-BDBDC55210F7}" srcOrd="2" destOrd="0" parTransId="{5A2B9504-6B21-4AF5-887E-BD5CAE671D61}" sibTransId="{00A7B4F5-7160-4480-90A9-E9D43D4A2B17}"/>
    <dgm:cxn modelId="{324A6139-DE87-4A02-8D89-EEAF3538BCC8}" type="presParOf" srcId="{CECBC6DA-C15E-4E39-81EA-443CDECBA987}" destId="{DAFE7FF9-5A6C-4E75-A018-3FB095B2BF09}" srcOrd="0" destOrd="0" presId="urn:microsoft.com/office/officeart/2005/8/layout/process4"/>
    <dgm:cxn modelId="{9087DC26-943D-4B0F-859B-6FB0CC63348B}" type="presParOf" srcId="{DAFE7FF9-5A6C-4E75-A018-3FB095B2BF09}" destId="{51FBC1C8-ACAB-4BCB-A05E-571C82075C16}" srcOrd="0" destOrd="0" presId="urn:microsoft.com/office/officeart/2005/8/layout/process4"/>
    <dgm:cxn modelId="{FF6C5556-61DB-4BAD-8EE7-713EAEB9785E}" type="presParOf" srcId="{CECBC6DA-C15E-4E39-81EA-443CDECBA987}" destId="{F249926E-E99F-469D-AE9C-C60FC956AD6D}" srcOrd="1" destOrd="0" presId="urn:microsoft.com/office/officeart/2005/8/layout/process4"/>
    <dgm:cxn modelId="{F0E597EB-89DA-4613-A97C-B20691F7AF03}" type="presParOf" srcId="{CECBC6DA-C15E-4E39-81EA-443CDECBA987}" destId="{7286DE6B-097A-4118-8479-A98859461B8D}" srcOrd="2" destOrd="0" presId="urn:microsoft.com/office/officeart/2005/8/layout/process4"/>
    <dgm:cxn modelId="{532C4FC6-4AD9-4BE2-A0DA-AB66DA6FE315}" type="presParOf" srcId="{7286DE6B-097A-4118-8479-A98859461B8D}" destId="{FA1B4383-C467-4AE7-8DBA-7DFA54B8A064}" srcOrd="0" destOrd="0" presId="urn:microsoft.com/office/officeart/2005/8/layout/process4"/>
    <dgm:cxn modelId="{308854C1-9BA4-47B7-A440-0C67646A5CB4}" type="presParOf" srcId="{7286DE6B-097A-4118-8479-A98859461B8D}" destId="{D6280A6E-1494-45D6-B92D-CC7EB2C627EA}" srcOrd="1" destOrd="0" presId="urn:microsoft.com/office/officeart/2005/8/layout/process4"/>
    <dgm:cxn modelId="{44132950-8973-43C8-A4BB-8A2C2C798B9D}" type="presParOf" srcId="{7286DE6B-097A-4118-8479-A98859461B8D}" destId="{50BF4254-1AB7-4811-8CF5-20344630CB71}" srcOrd="2" destOrd="0" presId="urn:microsoft.com/office/officeart/2005/8/layout/process4"/>
    <dgm:cxn modelId="{FB9B3D42-BDE8-4E40-A719-C0BBE1427B53}" type="presParOf" srcId="{50BF4254-1AB7-4811-8CF5-20344630CB71}" destId="{17E6F265-1318-4172-B5AB-F943940AA82D}" srcOrd="0" destOrd="0" presId="urn:microsoft.com/office/officeart/2005/8/layout/process4"/>
    <dgm:cxn modelId="{9C055F32-BF03-411D-856F-B8993D8F5992}" type="presParOf" srcId="{CECBC6DA-C15E-4E39-81EA-443CDECBA987}" destId="{A04D75F5-F9D6-4ACE-9B68-FABB51B2439A}" srcOrd="3" destOrd="0" presId="urn:microsoft.com/office/officeart/2005/8/layout/process4"/>
    <dgm:cxn modelId="{7CA1DD96-C5B9-44F6-932A-D765F38B24CC}" type="presParOf" srcId="{CECBC6DA-C15E-4E39-81EA-443CDECBA987}" destId="{A154EBB5-194A-41E9-B2DB-BC38ADDB7652}" srcOrd="4" destOrd="0" presId="urn:microsoft.com/office/officeart/2005/8/layout/process4"/>
    <dgm:cxn modelId="{3724BC4B-0531-4B1E-A281-FAA9D3216DCB}" type="presParOf" srcId="{A154EBB5-194A-41E9-B2DB-BC38ADDB7652}" destId="{250F8DA5-EACC-4201-A69F-16738A68A149}" srcOrd="0" destOrd="0" presId="urn:microsoft.com/office/officeart/2005/8/layout/process4"/>
    <dgm:cxn modelId="{9A5E4848-050C-4796-80F3-F8FE4A3D9019}" type="presParOf" srcId="{A154EBB5-194A-41E9-B2DB-BC38ADDB7652}" destId="{ED5D577A-27DB-41D6-814F-B475F39C815B}" srcOrd="1" destOrd="0" presId="urn:microsoft.com/office/officeart/2005/8/layout/process4"/>
    <dgm:cxn modelId="{A2EBAC6C-1121-4CD1-A5A9-E99FCD5FBC9F}" type="presParOf" srcId="{A154EBB5-194A-41E9-B2DB-BC38ADDB7652}" destId="{4CC3609C-3E2F-40CB-9FD8-9A5914772FC9}" srcOrd="2" destOrd="0" presId="urn:microsoft.com/office/officeart/2005/8/layout/process4"/>
    <dgm:cxn modelId="{C51BFE95-327E-45F9-ADBE-F602AA642BFF}" type="presParOf" srcId="{4CC3609C-3E2F-40CB-9FD8-9A5914772FC9}" destId="{4673A9ED-23CE-4005-B8C0-20B86642C62F}"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08BAB87-32AA-43A5-A7BC-2E46111ED965}" type="doc">
      <dgm:prSet loTypeId="urn:microsoft.com/office/officeart/2005/8/layout/matrix1" loCatId="matrix" qsTypeId="urn:microsoft.com/office/officeart/2005/8/quickstyle/simple1" qsCatId="simple" csTypeId="urn:microsoft.com/office/officeart/2005/8/colors/accent0_3" csCatId="mainScheme" phldr="1"/>
      <dgm:spPr/>
      <dgm:t>
        <a:bodyPr/>
        <a:lstStyle/>
        <a:p>
          <a:endParaRPr lang="pl-PL"/>
        </a:p>
      </dgm:t>
    </dgm:pt>
    <dgm:pt modelId="{3D062F7D-D9EC-4794-B272-5BEA1790A234}">
      <dgm:prSet phldrT="[Tekst]"/>
      <dgm:spPr>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b="1" dirty="0"/>
            <a:t>Zasady programowania rewitalizacji</a:t>
          </a:r>
        </a:p>
      </dgm:t>
    </dgm:pt>
    <dgm:pt modelId="{29A336BF-26D9-4BCA-86DB-2192BEBCE4E0}" type="parTrans" cxnId="{BE2036BA-04E5-4102-8F05-35BF38556BF1}">
      <dgm:prSet/>
      <dgm:spPr/>
      <dgm:t>
        <a:bodyPr/>
        <a:lstStyle/>
        <a:p>
          <a:endParaRPr lang="pl-PL"/>
        </a:p>
      </dgm:t>
    </dgm:pt>
    <dgm:pt modelId="{32C62F6A-494F-4BE2-A265-398A155B1DF1}" type="sibTrans" cxnId="{BE2036BA-04E5-4102-8F05-35BF38556BF1}">
      <dgm:prSet/>
      <dgm:spPr/>
      <dgm:t>
        <a:bodyPr/>
        <a:lstStyle/>
        <a:p>
          <a:endParaRPr lang="pl-PL"/>
        </a:p>
      </dgm:t>
    </dgm:pt>
    <dgm:pt modelId="{CDDE3913-2F51-464A-9BA9-EDDE8F9A7766}">
      <dgm:prSet phldrT="[Tekst]" custT="1"/>
      <dgm:spPr>
        <a:solidFill>
          <a:srgbClr val="35AD2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2700" b="1" dirty="0">
              <a:latin typeface="Arial" panose="020B0604020202020204" pitchFamily="34" charset="0"/>
              <a:cs typeface="Arial" panose="020B0604020202020204" pitchFamily="34" charset="0"/>
            </a:rPr>
            <a:t>Kompleksowość</a:t>
          </a:r>
          <a:endParaRPr lang="pl-PL" sz="2700" b="1" dirty="0"/>
        </a:p>
      </dgm:t>
    </dgm:pt>
    <dgm:pt modelId="{9110C4F6-739B-4BC2-A087-F93279CC5459}" type="parTrans" cxnId="{D90522AF-F0A9-4829-BC4A-F26494AA5ED7}">
      <dgm:prSet/>
      <dgm:spPr/>
      <dgm:t>
        <a:bodyPr/>
        <a:lstStyle/>
        <a:p>
          <a:endParaRPr lang="pl-PL"/>
        </a:p>
      </dgm:t>
    </dgm:pt>
    <dgm:pt modelId="{3DEC4E1F-0D4D-4D37-9594-A3A356072A07}" type="sibTrans" cxnId="{D90522AF-F0A9-4829-BC4A-F26494AA5ED7}">
      <dgm:prSet/>
      <dgm:spPr/>
      <dgm:t>
        <a:bodyPr/>
        <a:lstStyle/>
        <a:p>
          <a:endParaRPr lang="pl-PL"/>
        </a:p>
      </dgm:t>
    </dgm:pt>
    <dgm:pt modelId="{97E1418A-3BB3-4BE1-B8A0-B51DF66CD47C}">
      <dgm:prSet phldrT="[Tekst]" custT="1"/>
      <dgm:spPr>
        <a:solidFill>
          <a:srgbClr val="35AD2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2700" b="1" dirty="0">
              <a:latin typeface="Arial" panose="020B0604020202020204" pitchFamily="34" charset="0"/>
              <a:cs typeface="Arial" panose="020B0604020202020204" pitchFamily="34" charset="0"/>
            </a:rPr>
            <a:t>Koncentracja</a:t>
          </a:r>
          <a:endParaRPr lang="pl-PL" sz="2700" b="1" dirty="0"/>
        </a:p>
      </dgm:t>
    </dgm:pt>
    <dgm:pt modelId="{948B22BB-DCDB-4FC0-B7C2-D1F25D51B222}" type="parTrans" cxnId="{04206149-2642-43E1-8FEC-92859E22150B}">
      <dgm:prSet/>
      <dgm:spPr/>
      <dgm:t>
        <a:bodyPr/>
        <a:lstStyle/>
        <a:p>
          <a:endParaRPr lang="pl-PL"/>
        </a:p>
      </dgm:t>
    </dgm:pt>
    <dgm:pt modelId="{FDA449E6-AC99-4BD4-806F-DB9010EC96FB}" type="sibTrans" cxnId="{04206149-2642-43E1-8FEC-92859E22150B}">
      <dgm:prSet/>
      <dgm:spPr/>
      <dgm:t>
        <a:bodyPr/>
        <a:lstStyle/>
        <a:p>
          <a:endParaRPr lang="pl-PL"/>
        </a:p>
      </dgm:t>
    </dgm:pt>
    <dgm:pt modelId="{070153AE-E32E-4E6B-88CD-511A427A1468}">
      <dgm:prSet phldrT="[Tekst]" custT="1"/>
      <dgm:spPr>
        <a:solidFill>
          <a:srgbClr val="35AD2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2700" b="1" dirty="0">
              <a:latin typeface="Arial" panose="020B0604020202020204" pitchFamily="34" charset="0"/>
              <a:cs typeface="Arial" panose="020B0604020202020204" pitchFamily="34" charset="0"/>
            </a:rPr>
            <a:t>Komplementarność</a:t>
          </a:r>
          <a:endParaRPr lang="pl-PL" sz="2700" b="1" dirty="0"/>
        </a:p>
      </dgm:t>
    </dgm:pt>
    <dgm:pt modelId="{E49169EF-EFDE-4FFD-834C-B0AF9147BF22}" type="parTrans" cxnId="{B5E00966-5433-47ED-B40A-331EAA5DE641}">
      <dgm:prSet/>
      <dgm:spPr/>
      <dgm:t>
        <a:bodyPr/>
        <a:lstStyle/>
        <a:p>
          <a:endParaRPr lang="pl-PL"/>
        </a:p>
      </dgm:t>
    </dgm:pt>
    <dgm:pt modelId="{C812C7E4-032C-4E02-88B8-50A09BD17192}" type="sibTrans" cxnId="{B5E00966-5433-47ED-B40A-331EAA5DE641}">
      <dgm:prSet/>
      <dgm:spPr/>
      <dgm:t>
        <a:bodyPr/>
        <a:lstStyle/>
        <a:p>
          <a:endParaRPr lang="pl-PL"/>
        </a:p>
      </dgm:t>
    </dgm:pt>
    <dgm:pt modelId="{CC913EC7-6FFE-4410-A23D-18AC324A1F4F}">
      <dgm:prSet phldrT="[Tekst]" custT="1"/>
      <dgm:spPr>
        <a:solidFill>
          <a:srgbClr val="35AD2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2700" b="1" dirty="0">
              <a:latin typeface="Arial" panose="020B0604020202020204" pitchFamily="34" charset="0"/>
              <a:cs typeface="Arial" panose="020B0604020202020204" pitchFamily="34" charset="0"/>
            </a:rPr>
            <a:t>Partycypacja</a:t>
          </a:r>
          <a:endParaRPr lang="pl-PL" sz="2700" b="1" dirty="0"/>
        </a:p>
      </dgm:t>
    </dgm:pt>
    <dgm:pt modelId="{63EED1CB-63B0-4BE3-A40F-B76100673A36}" type="parTrans" cxnId="{59146DE2-E787-4628-9B79-F12566A4563C}">
      <dgm:prSet/>
      <dgm:spPr/>
      <dgm:t>
        <a:bodyPr/>
        <a:lstStyle/>
        <a:p>
          <a:endParaRPr lang="pl-PL"/>
        </a:p>
      </dgm:t>
    </dgm:pt>
    <dgm:pt modelId="{5F61E362-1237-4116-8C5B-67CF6C4B8FD1}" type="sibTrans" cxnId="{59146DE2-E787-4628-9B79-F12566A4563C}">
      <dgm:prSet/>
      <dgm:spPr/>
      <dgm:t>
        <a:bodyPr/>
        <a:lstStyle/>
        <a:p>
          <a:endParaRPr lang="pl-PL"/>
        </a:p>
      </dgm:t>
    </dgm:pt>
    <dgm:pt modelId="{53DFAC94-2540-4811-A8EB-5553948254DC}" type="pres">
      <dgm:prSet presAssocID="{508BAB87-32AA-43A5-A7BC-2E46111ED965}" presName="diagram" presStyleCnt="0">
        <dgm:presLayoutVars>
          <dgm:chMax val="1"/>
          <dgm:dir/>
          <dgm:animLvl val="ctr"/>
          <dgm:resizeHandles val="exact"/>
        </dgm:presLayoutVars>
      </dgm:prSet>
      <dgm:spPr/>
    </dgm:pt>
    <dgm:pt modelId="{0738A423-6509-4298-9314-657F525912B0}" type="pres">
      <dgm:prSet presAssocID="{508BAB87-32AA-43A5-A7BC-2E46111ED965}" presName="matrix" presStyleCnt="0"/>
      <dgm:spPr/>
    </dgm:pt>
    <dgm:pt modelId="{1C455D1D-93BE-48C3-9AC2-02680D1FE1EA}" type="pres">
      <dgm:prSet presAssocID="{508BAB87-32AA-43A5-A7BC-2E46111ED965}" presName="tile1" presStyleLbl="node1" presStyleIdx="0" presStyleCnt="4"/>
      <dgm:spPr/>
    </dgm:pt>
    <dgm:pt modelId="{7476AE08-70E3-44DF-8ACE-C4FD6F20BC31}" type="pres">
      <dgm:prSet presAssocID="{508BAB87-32AA-43A5-A7BC-2E46111ED965}" presName="tile1text" presStyleLbl="node1" presStyleIdx="0" presStyleCnt="4">
        <dgm:presLayoutVars>
          <dgm:chMax val="0"/>
          <dgm:chPref val="0"/>
          <dgm:bulletEnabled val="1"/>
        </dgm:presLayoutVars>
      </dgm:prSet>
      <dgm:spPr/>
    </dgm:pt>
    <dgm:pt modelId="{4A819152-28BD-4FB7-A548-3B65FBAE8BE5}" type="pres">
      <dgm:prSet presAssocID="{508BAB87-32AA-43A5-A7BC-2E46111ED965}" presName="tile2" presStyleLbl="node1" presStyleIdx="1" presStyleCnt="4" custLinFactNeighborX="-242" custLinFactNeighborY="-2184"/>
      <dgm:spPr/>
    </dgm:pt>
    <dgm:pt modelId="{A4A1CA0E-3421-4F46-A365-8A55E4ACD2BA}" type="pres">
      <dgm:prSet presAssocID="{508BAB87-32AA-43A5-A7BC-2E46111ED965}" presName="tile2text" presStyleLbl="node1" presStyleIdx="1" presStyleCnt="4">
        <dgm:presLayoutVars>
          <dgm:chMax val="0"/>
          <dgm:chPref val="0"/>
          <dgm:bulletEnabled val="1"/>
        </dgm:presLayoutVars>
      </dgm:prSet>
      <dgm:spPr/>
    </dgm:pt>
    <dgm:pt modelId="{A545CB60-9742-4183-A833-689AA9D0F887}" type="pres">
      <dgm:prSet presAssocID="{508BAB87-32AA-43A5-A7BC-2E46111ED965}" presName="tile3" presStyleLbl="node1" presStyleIdx="2" presStyleCnt="4"/>
      <dgm:spPr/>
    </dgm:pt>
    <dgm:pt modelId="{B8B3572E-753D-46C9-A19F-3C07E456D5ED}" type="pres">
      <dgm:prSet presAssocID="{508BAB87-32AA-43A5-A7BC-2E46111ED965}" presName="tile3text" presStyleLbl="node1" presStyleIdx="2" presStyleCnt="4">
        <dgm:presLayoutVars>
          <dgm:chMax val="0"/>
          <dgm:chPref val="0"/>
          <dgm:bulletEnabled val="1"/>
        </dgm:presLayoutVars>
      </dgm:prSet>
      <dgm:spPr/>
    </dgm:pt>
    <dgm:pt modelId="{A5528F99-D368-4BD6-985D-BEF9D7BE23E6}" type="pres">
      <dgm:prSet presAssocID="{508BAB87-32AA-43A5-A7BC-2E46111ED965}" presName="tile4" presStyleLbl="node1" presStyleIdx="3" presStyleCnt="4"/>
      <dgm:spPr/>
    </dgm:pt>
    <dgm:pt modelId="{341E5C31-A5AD-4D1D-A52B-C6BE26A036D7}" type="pres">
      <dgm:prSet presAssocID="{508BAB87-32AA-43A5-A7BC-2E46111ED965}" presName="tile4text" presStyleLbl="node1" presStyleIdx="3" presStyleCnt="4">
        <dgm:presLayoutVars>
          <dgm:chMax val="0"/>
          <dgm:chPref val="0"/>
          <dgm:bulletEnabled val="1"/>
        </dgm:presLayoutVars>
      </dgm:prSet>
      <dgm:spPr/>
    </dgm:pt>
    <dgm:pt modelId="{F26D6967-9C1B-4C30-825C-7893CC086CB2}" type="pres">
      <dgm:prSet presAssocID="{508BAB87-32AA-43A5-A7BC-2E46111ED965}" presName="centerTile" presStyleLbl="fgShp" presStyleIdx="0" presStyleCnt="1">
        <dgm:presLayoutVars>
          <dgm:chMax val="0"/>
          <dgm:chPref val="0"/>
        </dgm:presLayoutVars>
      </dgm:prSet>
      <dgm:spPr/>
    </dgm:pt>
  </dgm:ptLst>
  <dgm:cxnLst>
    <dgm:cxn modelId="{B5E00966-5433-47ED-B40A-331EAA5DE641}" srcId="{3D062F7D-D9EC-4794-B272-5BEA1790A234}" destId="{070153AE-E32E-4E6B-88CD-511A427A1468}" srcOrd="2" destOrd="0" parTransId="{E49169EF-EFDE-4FFD-834C-B0AF9147BF22}" sibTransId="{C812C7E4-032C-4E02-88B8-50A09BD17192}"/>
    <dgm:cxn modelId="{16B4645D-257F-44FF-9744-4079C54BF883}" type="presOf" srcId="{CDDE3913-2F51-464A-9BA9-EDDE8F9A7766}" destId="{7476AE08-70E3-44DF-8ACE-C4FD6F20BC31}" srcOrd="1" destOrd="0" presId="urn:microsoft.com/office/officeart/2005/8/layout/matrix1"/>
    <dgm:cxn modelId="{BF5A3AAF-7C90-4174-8BE9-878BB949DFA2}" type="presOf" srcId="{CC913EC7-6FFE-4410-A23D-18AC324A1F4F}" destId="{341E5C31-A5AD-4D1D-A52B-C6BE26A036D7}" srcOrd="1" destOrd="0" presId="urn:microsoft.com/office/officeart/2005/8/layout/matrix1"/>
    <dgm:cxn modelId="{00779735-0C84-4EA3-BCDA-4F35E20895FB}" type="presOf" srcId="{070153AE-E32E-4E6B-88CD-511A427A1468}" destId="{B8B3572E-753D-46C9-A19F-3C07E456D5ED}" srcOrd="1" destOrd="0" presId="urn:microsoft.com/office/officeart/2005/8/layout/matrix1"/>
    <dgm:cxn modelId="{2244C415-E69B-4FA7-9571-084A326D410D}" type="presOf" srcId="{CDDE3913-2F51-464A-9BA9-EDDE8F9A7766}" destId="{1C455D1D-93BE-48C3-9AC2-02680D1FE1EA}" srcOrd="0" destOrd="0" presId="urn:microsoft.com/office/officeart/2005/8/layout/matrix1"/>
    <dgm:cxn modelId="{238F202E-6C40-4584-AB75-517B81DAC168}" type="presOf" srcId="{97E1418A-3BB3-4BE1-B8A0-B51DF66CD47C}" destId="{A4A1CA0E-3421-4F46-A365-8A55E4ACD2BA}" srcOrd="1" destOrd="0" presId="urn:microsoft.com/office/officeart/2005/8/layout/matrix1"/>
    <dgm:cxn modelId="{04206149-2642-43E1-8FEC-92859E22150B}" srcId="{3D062F7D-D9EC-4794-B272-5BEA1790A234}" destId="{97E1418A-3BB3-4BE1-B8A0-B51DF66CD47C}" srcOrd="1" destOrd="0" parTransId="{948B22BB-DCDB-4FC0-B7C2-D1F25D51B222}" sibTransId="{FDA449E6-AC99-4BD4-806F-DB9010EC96FB}"/>
    <dgm:cxn modelId="{BE2036BA-04E5-4102-8F05-35BF38556BF1}" srcId="{508BAB87-32AA-43A5-A7BC-2E46111ED965}" destId="{3D062F7D-D9EC-4794-B272-5BEA1790A234}" srcOrd="0" destOrd="0" parTransId="{29A336BF-26D9-4BCA-86DB-2192BEBCE4E0}" sibTransId="{32C62F6A-494F-4BE2-A265-398A155B1DF1}"/>
    <dgm:cxn modelId="{59146DE2-E787-4628-9B79-F12566A4563C}" srcId="{3D062F7D-D9EC-4794-B272-5BEA1790A234}" destId="{CC913EC7-6FFE-4410-A23D-18AC324A1F4F}" srcOrd="3" destOrd="0" parTransId="{63EED1CB-63B0-4BE3-A40F-B76100673A36}" sibTransId="{5F61E362-1237-4116-8C5B-67CF6C4B8FD1}"/>
    <dgm:cxn modelId="{70726640-616A-4531-9558-9E509629E8E5}" type="presOf" srcId="{3D062F7D-D9EC-4794-B272-5BEA1790A234}" destId="{F26D6967-9C1B-4C30-825C-7893CC086CB2}" srcOrd="0" destOrd="0" presId="urn:microsoft.com/office/officeart/2005/8/layout/matrix1"/>
    <dgm:cxn modelId="{E640B09A-0915-4D94-955A-AF76EC86223B}" type="presOf" srcId="{508BAB87-32AA-43A5-A7BC-2E46111ED965}" destId="{53DFAC94-2540-4811-A8EB-5553948254DC}" srcOrd="0" destOrd="0" presId="urn:microsoft.com/office/officeart/2005/8/layout/matrix1"/>
    <dgm:cxn modelId="{D90522AF-F0A9-4829-BC4A-F26494AA5ED7}" srcId="{3D062F7D-D9EC-4794-B272-5BEA1790A234}" destId="{CDDE3913-2F51-464A-9BA9-EDDE8F9A7766}" srcOrd="0" destOrd="0" parTransId="{9110C4F6-739B-4BC2-A087-F93279CC5459}" sibTransId="{3DEC4E1F-0D4D-4D37-9594-A3A356072A07}"/>
    <dgm:cxn modelId="{27C1D981-AD02-4068-B18B-CAE61243638D}" type="presOf" srcId="{97E1418A-3BB3-4BE1-B8A0-B51DF66CD47C}" destId="{4A819152-28BD-4FB7-A548-3B65FBAE8BE5}" srcOrd="0" destOrd="0" presId="urn:microsoft.com/office/officeart/2005/8/layout/matrix1"/>
    <dgm:cxn modelId="{BF1CA6BD-0B54-46E4-9E20-29416F8FB38D}" type="presOf" srcId="{070153AE-E32E-4E6B-88CD-511A427A1468}" destId="{A545CB60-9742-4183-A833-689AA9D0F887}" srcOrd="0" destOrd="0" presId="urn:microsoft.com/office/officeart/2005/8/layout/matrix1"/>
    <dgm:cxn modelId="{04BF8D41-C02D-46EB-923B-D5F79F67C4B5}" type="presOf" srcId="{CC913EC7-6FFE-4410-A23D-18AC324A1F4F}" destId="{A5528F99-D368-4BD6-985D-BEF9D7BE23E6}" srcOrd="0" destOrd="0" presId="urn:microsoft.com/office/officeart/2005/8/layout/matrix1"/>
    <dgm:cxn modelId="{B87B2EA2-17B2-43FC-9E85-552F233AC97F}" type="presParOf" srcId="{53DFAC94-2540-4811-A8EB-5553948254DC}" destId="{0738A423-6509-4298-9314-657F525912B0}" srcOrd="0" destOrd="0" presId="urn:microsoft.com/office/officeart/2005/8/layout/matrix1"/>
    <dgm:cxn modelId="{FC119A10-9CDB-4FCC-A21F-5FE14D6A6845}" type="presParOf" srcId="{0738A423-6509-4298-9314-657F525912B0}" destId="{1C455D1D-93BE-48C3-9AC2-02680D1FE1EA}" srcOrd="0" destOrd="0" presId="urn:microsoft.com/office/officeart/2005/8/layout/matrix1"/>
    <dgm:cxn modelId="{4204DCEF-60C6-4D49-8AE3-45AA8D0598DB}" type="presParOf" srcId="{0738A423-6509-4298-9314-657F525912B0}" destId="{7476AE08-70E3-44DF-8ACE-C4FD6F20BC31}" srcOrd="1" destOrd="0" presId="urn:microsoft.com/office/officeart/2005/8/layout/matrix1"/>
    <dgm:cxn modelId="{546F9CD2-0483-4421-A2EC-30D71F66FAA8}" type="presParOf" srcId="{0738A423-6509-4298-9314-657F525912B0}" destId="{4A819152-28BD-4FB7-A548-3B65FBAE8BE5}" srcOrd="2" destOrd="0" presId="urn:microsoft.com/office/officeart/2005/8/layout/matrix1"/>
    <dgm:cxn modelId="{79B6CB44-45BD-4B2C-9507-81939800E1F1}" type="presParOf" srcId="{0738A423-6509-4298-9314-657F525912B0}" destId="{A4A1CA0E-3421-4F46-A365-8A55E4ACD2BA}" srcOrd="3" destOrd="0" presId="urn:microsoft.com/office/officeart/2005/8/layout/matrix1"/>
    <dgm:cxn modelId="{FCDCE439-CC4F-46BA-B706-97F59E58FE0C}" type="presParOf" srcId="{0738A423-6509-4298-9314-657F525912B0}" destId="{A545CB60-9742-4183-A833-689AA9D0F887}" srcOrd="4" destOrd="0" presId="urn:microsoft.com/office/officeart/2005/8/layout/matrix1"/>
    <dgm:cxn modelId="{49FEA78E-F13B-4FE3-9E06-6FA38E015564}" type="presParOf" srcId="{0738A423-6509-4298-9314-657F525912B0}" destId="{B8B3572E-753D-46C9-A19F-3C07E456D5ED}" srcOrd="5" destOrd="0" presId="urn:microsoft.com/office/officeart/2005/8/layout/matrix1"/>
    <dgm:cxn modelId="{030E0DD3-2F8F-45A1-8E6F-812CC2B4BA25}" type="presParOf" srcId="{0738A423-6509-4298-9314-657F525912B0}" destId="{A5528F99-D368-4BD6-985D-BEF9D7BE23E6}" srcOrd="6" destOrd="0" presId="urn:microsoft.com/office/officeart/2005/8/layout/matrix1"/>
    <dgm:cxn modelId="{89EB3ACC-619B-4608-B4C3-D66F8F5B416C}" type="presParOf" srcId="{0738A423-6509-4298-9314-657F525912B0}" destId="{341E5C31-A5AD-4D1D-A52B-C6BE26A036D7}" srcOrd="7" destOrd="0" presId="urn:microsoft.com/office/officeart/2005/8/layout/matrix1"/>
    <dgm:cxn modelId="{BC4E5F42-F643-4876-AAB3-BDB166AD33F4}" type="presParOf" srcId="{53DFAC94-2540-4811-A8EB-5553948254DC}" destId="{F26D6967-9C1B-4C30-825C-7893CC086CB2}"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C59E754-C6E4-4D8E-8669-A5740BC11783}"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pl-PL"/>
        </a:p>
      </dgm:t>
    </dgm:pt>
    <dgm:pt modelId="{46286C25-9C66-4D65-9810-01BE60ACD93F}">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Dysproporcja struktury płci </a:t>
          </a:r>
        </a:p>
      </dgm:t>
    </dgm:pt>
    <dgm:pt modelId="{AF395A56-7009-429C-8AB5-EA8DC7E7EB4D}" type="parTrans" cxnId="{084B8EBB-4E8A-45ED-ABBC-FC0F6930EEF2}">
      <dgm:prSet/>
      <dgm:spPr/>
      <dgm:t>
        <a:bodyPr/>
        <a:lstStyle/>
        <a:p>
          <a:endParaRPr lang="pl-PL"/>
        </a:p>
      </dgm:t>
    </dgm:pt>
    <dgm:pt modelId="{1FAE22A5-82FA-4CF3-8997-BAB055E0FD41}" type="sibTrans" cxnId="{084B8EBB-4E8A-45ED-ABBC-FC0F6930EEF2}">
      <dgm:prSet/>
      <dgm:spPr/>
      <dgm:t>
        <a:bodyPr/>
        <a:lstStyle/>
        <a:p>
          <a:endParaRPr lang="pl-PL"/>
        </a:p>
      </dgm:t>
    </dgm:pt>
    <dgm:pt modelId="{BF0C55DD-6696-4B35-A5E0-A7838DCDB61F}">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Starzenie się społeczeństwa </a:t>
          </a:r>
        </a:p>
      </dgm:t>
    </dgm:pt>
    <dgm:pt modelId="{8FE3C63D-A96C-4663-A85A-BFFA8B366831}" type="parTrans" cxnId="{93F6DE45-18AD-40CD-9E82-F979F89A56AE}">
      <dgm:prSet/>
      <dgm:spPr/>
      <dgm:t>
        <a:bodyPr/>
        <a:lstStyle/>
        <a:p>
          <a:endParaRPr lang="pl-PL"/>
        </a:p>
      </dgm:t>
    </dgm:pt>
    <dgm:pt modelId="{53EDB54D-1183-4E58-873F-EA2CA0361AFD}" type="sibTrans" cxnId="{93F6DE45-18AD-40CD-9E82-F979F89A56AE}">
      <dgm:prSet/>
      <dgm:spPr/>
      <dgm:t>
        <a:bodyPr/>
        <a:lstStyle/>
        <a:p>
          <a:endParaRPr lang="pl-PL"/>
        </a:p>
      </dgm:t>
    </dgm:pt>
    <dgm:pt modelId="{C274EF35-2485-4C12-8DDF-10BDDB691749}">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Ujemne saldo migracji </a:t>
          </a:r>
        </a:p>
      </dgm:t>
    </dgm:pt>
    <dgm:pt modelId="{05D5ACDE-B9E7-41B4-A08A-46C5D68D2B29}" type="parTrans" cxnId="{0D020349-075D-400C-9D92-59D40D182CF3}">
      <dgm:prSet/>
      <dgm:spPr/>
      <dgm:t>
        <a:bodyPr/>
        <a:lstStyle/>
        <a:p>
          <a:endParaRPr lang="pl-PL"/>
        </a:p>
      </dgm:t>
    </dgm:pt>
    <dgm:pt modelId="{882BE448-0F5D-4AFE-852F-63713E76B2AE}" type="sibTrans" cxnId="{0D020349-075D-400C-9D92-59D40D182CF3}">
      <dgm:prSet/>
      <dgm:spPr/>
      <dgm:t>
        <a:bodyPr/>
        <a:lstStyle/>
        <a:p>
          <a:endParaRPr lang="pl-PL"/>
        </a:p>
      </dgm:t>
    </dgm:pt>
    <dgm:pt modelId="{2416D46E-875A-4012-ACC1-1D39B1410F30}" type="pres">
      <dgm:prSet presAssocID="{EC59E754-C6E4-4D8E-8669-A5740BC11783}" presName="linear" presStyleCnt="0">
        <dgm:presLayoutVars>
          <dgm:dir/>
          <dgm:animLvl val="lvl"/>
          <dgm:resizeHandles val="exact"/>
        </dgm:presLayoutVars>
      </dgm:prSet>
      <dgm:spPr/>
    </dgm:pt>
    <dgm:pt modelId="{91DE4D1E-6D2F-4768-B6E0-76D554D6D423}" type="pres">
      <dgm:prSet presAssocID="{46286C25-9C66-4D65-9810-01BE60ACD93F}" presName="parentLin" presStyleCnt="0"/>
      <dgm:spPr/>
    </dgm:pt>
    <dgm:pt modelId="{C7621FD8-C090-4E2A-874D-37633F34C379}" type="pres">
      <dgm:prSet presAssocID="{46286C25-9C66-4D65-9810-01BE60ACD93F}" presName="parentLeftMargin" presStyleLbl="node1" presStyleIdx="0" presStyleCnt="3"/>
      <dgm:spPr/>
    </dgm:pt>
    <dgm:pt modelId="{C694A046-10BF-4200-A217-CB671966C1AB}" type="pres">
      <dgm:prSet presAssocID="{46286C25-9C66-4D65-9810-01BE60ACD93F}" presName="parentText" presStyleLbl="node1" presStyleIdx="0" presStyleCnt="3">
        <dgm:presLayoutVars>
          <dgm:chMax val="0"/>
          <dgm:bulletEnabled val="1"/>
        </dgm:presLayoutVars>
      </dgm:prSet>
      <dgm:spPr/>
    </dgm:pt>
    <dgm:pt modelId="{1E306D46-FBCE-4503-8D1C-B36505A196A3}" type="pres">
      <dgm:prSet presAssocID="{46286C25-9C66-4D65-9810-01BE60ACD93F}" presName="negativeSpace" presStyleCnt="0"/>
      <dgm:spPr/>
    </dgm:pt>
    <dgm:pt modelId="{198EE35F-2866-4BD2-9AD9-1DB0295CC2C4}" type="pres">
      <dgm:prSet presAssocID="{46286C25-9C66-4D65-9810-01BE60ACD93F}" presName="childText" presStyleLbl="conFgAcc1" presStyleIdx="0" presStyleCnt="3">
        <dgm:presLayoutVars>
          <dgm:bulletEnabled val="1"/>
        </dgm:presLayoutVars>
      </dgm:prSet>
      <dgm:spPr>
        <a:noFill/>
      </dgm:spPr>
    </dgm:pt>
    <dgm:pt modelId="{5033E8F9-98CD-441A-A796-6C3E264EED2A}" type="pres">
      <dgm:prSet presAssocID="{1FAE22A5-82FA-4CF3-8997-BAB055E0FD41}" presName="spaceBetweenRectangles" presStyleCnt="0"/>
      <dgm:spPr/>
    </dgm:pt>
    <dgm:pt modelId="{6AB8A1AF-3230-4DD5-B1DA-8A3DF52007ED}" type="pres">
      <dgm:prSet presAssocID="{BF0C55DD-6696-4B35-A5E0-A7838DCDB61F}" presName="parentLin" presStyleCnt="0"/>
      <dgm:spPr/>
    </dgm:pt>
    <dgm:pt modelId="{35A2E439-151E-42AF-AEC1-A413592E9A76}" type="pres">
      <dgm:prSet presAssocID="{BF0C55DD-6696-4B35-A5E0-A7838DCDB61F}" presName="parentLeftMargin" presStyleLbl="node1" presStyleIdx="0" presStyleCnt="3"/>
      <dgm:spPr/>
    </dgm:pt>
    <dgm:pt modelId="{9C4B1CC4-4081-4146-842C-6BCAAF924204}" type="pres">
      <dgm:prSet presAssocID="{BF0C55DD-6696-4B35-A5E0-A7838DCDB61F}" presName="parentText" presStyleLbl="node1" presStyleIdx="1" presStyleCnt="3">
        <dgm:presLayoutVars>
          <dgm:chMax val="0"/>
          <dgm:bulletEnabled val="1"/>
        </dgm:presLayoutVars>
      </dgm:prSet>
      <dgm:spPr/>
    </dgm:pt>
    <dgm:pt modelId="{D99EBA3E-132A-4692-AFAC-CF580C2DFBA2}" type="pres">
      <dgm:prSet presAssocID="{BF0C55DD-6696-4B35-A5E0-A7838DCDB61F}" presName="negativeSpace" presStyleCnt="0"/>
      <dgm:spPr/>
    </dgm:pt>
    <dgm:pt modelId="{B4E073E3-8F72-4E54-9AB1-4FA063B08150}" type="pres">
      <dgm:prSet presAssocID="{BF0C55DD-6696-4B35-A5E0-A7838DCDB61F}" presName="childText" presStyleLbl="conFgAcc1" presStyleIdx="1" presStyleCnt="3">
        <dgm:presLayoutVars>
          <dgm:bulletEnabled val="1"/>
        </dgm:presLayoutVars>
      </dgm:prSet>
      <dgm:spPr>
        <a:noFill/>
      </dgm:spPr>
    </dgm:pt>
    <dgm:pt modelId="{35B0EC3F-6043-41FD-B380-B9A80899BC88}" type="pres">
      <dgm:prSet presAssocID="{53EDB54D-1183-4E58-873F-EA2CA0361AFD}" presName="spaceBetweenRectangles" presStyleCnt="0"/>
      <dgm:spPr/>
    </dgm:pt>
    <dgm:pt modelId="{EC26BCC8-A29F-4934-88EE-86ED272CAFB4}" type="pres">
      <dgm:prSet presAssocID="{C274EF35-2485-4C12-8DDF-10BDDB691749}" presName="parentLin" presStyleCnt="0"/>
      <dgm:spPr/>
    </dgm:pt>
    <dgm:pt modelId="{E46A16D3-F445-48B3-BF25-833DE710BBC3}" type="pres">
      <dgm:prSet presAssocID="{C274EF35-2485-4C12-8DDF-10BDDB691749}" presName="parentLeftMargin" presStyleLbl="node1" presStyleIdx="1" presStyleCnt="3"/>
      <dgm:spPr/>
    </dgm:pt>
    <dgm:pt modelId="{A9A8711F-A745-4DE9-B315-44ACF4D21978}" type="pres">
      <dgm:prSet presAssocID="{C274EF35-2485-4C12-8DDF-10BDDB691749}" presName="parentText" presStyleLbl="node1" presStyleIdx="2" presStyleCnt="3">
        <dgm:presLayoutVars>
          <dgm:chMax val="0"/>
          <dgm:bulletEnabled val="1"/>
        </dgm:presLayoutVars>
      </dgm:prSet>
      <dgm:spPr/>
    </dgm:pt>
    <dgm:pt modelId="{509FB0F9-3B5B-4980-BE24-F18E2548A65E}" type="pres">
      <dgm:prSet presAssocID="{C274EF35-2485-4C12-8DDF-10BDDB691749}" presName="negativeSpace" presStyleCnt="0"/>
      <dgm:spPr/>
    </dgm:pt>
    <dgm:pt modelId="{4CF2C3AA-0B18-4187-8A63-78BCB210E60A}" type="pres">
      <dgm:prSet presAssocID="{C274EF35-2485-4C12-8DDF-10BDDB691749}" presName="childText" presStyleLbl="conFgAcc1" presStyleIdx="2" presStyleCnt="3">
        <dgm:presLayoutVars>
          <dgm:bulletEnabled val="1"/>
        </dgm:presLayoutVars>
      </dgm:prSet>
      <dgm:spPr>
        <a:noFill/>
      </dgm:spPr>
    </dgm:pt>
  </dgm:ptLst>
  <dgm:cxnLst>
    <dgm:cxn modelId="{3C521AF8-E669-48C6-8EA5-94DC23BD879B}" type="presOf" srcId="{BF0C55DD-6696-4B35-A5E0-A7838DCDB61F}" destId="{35A2E439-151E-42AF-AEC1-A413592E9A76}" srcOrd="0" destOrd="0" presId="urn:microsoft.com/office/officeart/2005/8/layout/list1"/>
    <dgm:cxn modelId="{B79091ED-53FD-4F6E-88A4-7FC9CE4308C8}" type="presOf" srcId="{46286C25-9C66-4D65-9810-01BE60ACD93F}" destId="{C694A046-10BF-4200-A217-CB671966C1AB}" srcOrd="1" destOrd="0" presId="urn:microsoft.com/office/officeart/2005/8/layout/list1"/>
    <dgm:cxn modelId="{4E505531-02F9-4363-801E-7EDAA4067694}" type="presOf" srcId="{C274EF35-2485-4C12-8DDF-10BDDB691749}" destId="{E46A16D3-F445-48B3-BF25-833DE710BBC3}" srcOrd="0" destOrd="0" presId="urn:microsoft.com/office/officeart/2005/8/layout/list1"/>
    <dgm:cxn modelId="{6186F88E-55FB-4ECD-B460-6D210A6B138E}" type="presOf" srcId="{C274EF35-2485-4C12-8DDF-10BDDB691749}" destId="{A9A8711F-A745-4DE9-B315-44ACF4D21978}" srcOrd="1" destOrd="0" presId="urn:microsoft.com/office/officeart/2005/8/layout/list1"/>
    <dgm:cxn modelId="{5AE2A5F0-F4DA-42BC-9E97-B0A81AF4566C}" type="presOf" srcId="{46286C25-9C66-4D65-9810-01BE60ACD93F}" destId="{C7621FD8-C090-4E2A-874D-37633F34C379}" srcOrd="0" destOrd="0" presId="urn:microsoft.com/office/officeart/2005/8/layout/list1"/>
    <dgm:cxn modelId="{04284742-A21A-4471-BDE1-4530E77CF56F}" type="presOf" srcId="{BF0C55DD-6696-4B35-A5E0-A7838DCDB61F}" destId="{9C4B1CC4-4081-4146-842C-6BCAAF924204}" srcOrd="1" destOrd="0" presId="urn:microsoft.com/office/officeart/2005/8/layout/list1"/>
    <dgm:cxn modelId="{084B8EBB-4E8A-45ED-ABBC-FC0F6930EEF2}" srcId="{EC59E754-C6E4-4D8E-8669-A5740BC11783}" destId="{46286C25-9C66-4D65-9810-01BE60ACD93F}" srcOrd="0" destOrd="0" parTransId="{AF395A56-7009-429C-8AB5-EA8DC7E7EB4D}" sibTransId="{1FAE22A5-82FA-4CF3-8997-BAB055E0FD41}"/>
    <dgm:cxn modelId="{0D020349-075D-400C-9D92-59D40D182CF3}" srcId="{EC59E754-C6E4-4D8E-8669-A5740BC11783}" destId="{C274EF35-2485-4C12-8DDF-10BDDB691749}" srcOrd="2" destOrd="0" parTransId="{05D5ACDE-B9E7-41B4-A08A-46C5D68D2B29}" sibTransId="{882BE448-0F5D-4AFE-852F-63713E76B2AE}"/>
    <dgm:cxn modelId="{93F6DE45-18AD-40CD-9E82-F979F89A56AE}" srcId="{EC59E754-C6E4-4D8E-8669-A5740BC11783}" destId="{BF0C55DD-6696-4B35-A5E0-A7838DCDB61F}" srcOrd="1" destOrd="0" parTransId="{8FE3C63D-A96C-4663-A85A-BFFA8B366831}" sibTransId="{53EDB54D-1183-4E58-873F-EA2CA0361AFD}"/>
    <dgm:cxn modelId="{1786C985-2BCF-417C-B8CB-119E245C93A9}" type="presOf" srcId="{EC59E754-C6E4-4D8E-8669-A5740BC11783}" destId="{2416D46E-875A-4012-ACC1-1D39B1410F30}" srcOrd="0" destOrd="0" presId="urn:microsoft.com/office/officeart/2005/8/layout/list1"/>
    <dgm:cxn modelId="{A2757781-D6AB-4013-9F35-DE898AA20C03}" type="presParOf" srcId="{2416D46E-875A-4012-ACC1-1D39B1410F30}" destId="{91DE4D1E-6D2F-4768-B6E0-76D554D6D423}" srcOrd="0" destOrd="0" presId="urn:microsoft.com/office/officeart/2005/8/layout/list1"/>
    <dgm:cxn modelId="{3BD4EF15-0632-4880-B73A-DF4B8DB1CF3D}" type="presParOf" srcId="{91DE4D1E-6D2F-4768-B6E0-76D554D6D423}" destId="{C7621FD8-C090-4E2A-874D-37633F34C379}" srcOrd="0" destOrd="0" presId="urn:microsoft.com/office/officeart/2005/8/layout/list1"/>
    <dgm:cxn modelId="{7BFF8202-7E31-454E-B715-F03C6AA326EA}" type="presParOf" srcId="{91DE4D1E-6D2F-4768-B6E0-76D554D6D423}" destId="{C694A046-10BF-4200-A217-CB671966C1AB}" srcOrd="1" destOrd="0" presId="urn:microsoft.com/office/officeart/2005/8/layout/list1"/>
    <dgm:cxn modelId="{92029677-238C-4CA4-92AD-9C90A158EC38}" type="presParOf" srcId="{2416D46E-875A-4012-ACC1-1D39B1410F30}" destId="{1E306D46-FBCE-4503-8D1C-B36505A196A3}" srcOrd="1" destOrd="0" presId="urn:microsoft.com/office/officeart/2005/8/layout/list1"/>
    <dgm:cxn modelId="{026CDB37-1E20-442D-BCF8-C8CB10E5DF08}" type="presParOf" srcId="{2416D46E-875A-4012-ACC1-1D39B1410F30}" destId="{198EE35F-2866-4BD2-9AD9-1DB0295CC2C4}" srcOrd="2" destOrd="0" presId="urn:microsoft.com/office/officeart/2005/8/layout/list1"/>
    <dgm:cxn modelId="{57D176E1-D592-458A-BF72-680E8A081807}" type="presParOf" srcId="{2416D46E-875A-4012-ACC1-1D39B1410F30}" destId="{5033E8F9-98CD-441A-A796-6C3E264EED2A}" srcOrd="3" destOrd="0" presId="urn:microsoft.com/office/officeart/2005/8/layout/list1"/>
    <dgm:cxn modelId="{EC885D95-9E2F-4308-90D2-1042E4BFEAB7}" type="presParOf" srcId="{2416D46E-875A-4012-ACC1-1D39B1410F30}" destId="{6AB8A1AF-3230-4DD5-B1DA-8A3DF52007ED}" srcOrd="4" destOrd="0" presId="urn:microsoft.com/office/officeart/2005/8/layout/list1"/>
    <dgm:cxn modelId="{00944E16-0384-4B43-A872-092511864E00}" type="presParOf" srcId="{6AB8A1AF-3230-4DD5-B1DA-8A3DF52007ED}" destId="{35A2E439-151E-42AF-AEC1-A413592E9A76}" srcOrd="0" destOrd="0" presId="urn:microsoft.com/office/officeart/2005/8/layout/list1"/>
    <dgm:cxn modelId="{DAB1788F-9569-4D05-B7A4-FBF9AC88D2D1}" type="presParOf" srcId="{6AB8A1AF-3230-4DD5-B1DA-8A3DF52007ED}" destId="{9C4B1CC4-4081-4146-842C-6BCAAF924204}" srcOrd="1" destOrd="0" presId="urn:microsoft.com/office/officeart/2005/8/layout/list1"/>
    <dgm:cxn modelId="{6BD0FF33-9C0D-43AA-9159-C146EFA09BDF}" type="presParOf" srcId="{2416D46E-875A-4012-ACC1-1D39B1410F30}" destId="{D99EBA3E-132A-4692-AFAC-CF580C2DFBA2}" srcOrd="5" destOrd="0" presId="urn:microsoft.com/office/officeart/2005/8/layout/list1"/>
    <dgm:cxn modelId="{235CF068-9B08-4CCA-8BCF-1FC8DA052AD8}" type="presParOf" srcId="{2416D46E-875A-4012-ACC1-1D39B1410F30}" destId="{B4E073E3-8F72-4E54-9AB1-4FA063B08150}" srcOrd="6" destOrd="0" presId="urn:microsoft.com/office/officeart/2005/8/layout/list1"/>
    <dgm:cxn modelId="{072C7D7D-1A1C-4B79-9772-F8909EE1BEEA}" type="presParOf" srcId="{2416D46E-875A-4012-ACC1-1D39B1410F30}" destId="{35B0EC3F-6043-41FD-B380-B9A80899BC88}" srcOrd="7" destOrd="0" presId="urn:microsoft.com/office/officeart/2005/8/layout/list1"/>
    <dgm:cxn modelId="{F0CA4D32-C3DD-4D1D-8756-23BCE6A86164}" type="presParOf" srcId="{2416D46E-875A-4012-ACC1-1D39B1410F30}" destId="{EC26BCC8-A29F-4934-88EE-86ED272CAFB4}" srcOrd="8" destOrd="0" presId="urn:microsoft.com/office/officeart/2005/8/layout/list1"/>
    <dgm:cxn modelId="{07205B21-7DBF-46CB-B2DD-1011780640AB}" type="presParOf" srcId="{EC26BCC8-A29F-4934-88EE-86ED272CAFB4}" destId="{E46A16D3-F445-48B3-BF25-833DE710BBC3}" srcOrd="0" destOrd="0" presId="urn:microsoft.com/office/officeart/2005/8/layout/list1"/>
    <dgm:cxn modelId="{5704BB69-C08E-43EA-8F8F-472D87B1F900}" type="presParOf" srcId="{EC26BCC8-A29F-4934-88EE-86ED272CAFB4}" destId="{A9A8711F-A745-4DE9-B315-44ACF4D21978}" srcOrd="1" destOrd="0" presId="urn:microsoft.com/office/officeart/2005/8/layout/list1"/>
    <dgm:cxn modelId="{62AFEDAB-0C45-4E52-90C9-7E4CF305A6CA}" type="presParOf" srcId="{2416D46E-875A-4012-ACC1-1D39B1410F30}" destId="{509FB0F9-3B5B-4980-BE24-F18E2548A65E}" srcOrd="9" destOrd="0" presId="urn:microsoft.com/office/officeart/2005/8/layout/list1"/>
    <dgm:cxn modelId="{1134ADDC-7F95-4D1C-83C4-9D2E038577DD}" type="presParOf" srcId="{2416D46E-875A-4012-ACC1-1D39B1410F30}" destId="{4CF2C3AA-0B18-4187-8A63-78BCB210E60A}"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C59E754-C6E4-4D8E-8669-A5740BC11783}"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pl-PL"/>
        </a:p>
      </dgm:t>
    </dgm:pt>
    <dgm:pt modelId="{46286C25-9C66-4D65-9810-01BE60ACD93F}">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Brak sieci gazowej </a:t>
          </a:r>
        </a:p>
      </dgm:t>
    </dgm:pt>
    <dgm:pt modelId="{AF395A56-7009-429C-8AB5-EA8DC7E7EB4D}" type="parTrans" cxnId="{084B8EBB-4E8A-45ED-ABBC-FC0F6930EEF2}">
      <dgm:prSet/>
      <dgm:spPr/>
      <dgm:t>
        <a:bodyPr/>
        <a:lstStyle/>
        <a:p>
          <a:endParaRPr lang="pl-PL"/>
        </a:p>
      </dgm:t>
    </dgm:pt>
    <dgm:pt modelId="{1FAE22A5-82FA-4CF3-8997-BAB055E0FD41}" type="sibTrans" cxnId="{084B8EBB-4E8A-45ED-ABBC-FC0F6930EEF2}">
      <dgm:prSet/>
      <dgm:spPr/>
      <dgm:t>
        <a:bodyPr/>
        <a:lstStyle/>
        <a:p>
          <a:endParaRPr lang="pl-PL"/>
        </a:p>
      </dgm:t>
    </dgm:pt>
    <dgm:pt modelId="{9A194D79-65AF-4150-9E65-B2EEF056DA2D}">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000" dirty="0">
              <a:latin typeface="Arial" panose="020B0604020202020204" pitchFamily="34" charset="0"/>
              <a:cs typeface="Arial" panose="020B0604020202020204" pitchFamily="34" charset="0"/>
            </a:rPr>
            <a:t>Słabo rozwinięta sieć kanalizacyjna</a:t>
          </a:r>
        </a:p>
      </dgm:t>
    </dgm:pt>
    <dgm:pt modelId="{CC81F4D3-18F3-4F7B-BE5C-558EBC093401}" type="parTrans" cxnId="{C4E80949-CAEF-4075-8BEF-BFAE60910300}">
      <dgm:prSet/>
      <dgm:spPr/>
      <dgm:t>
        <a:bodyPr/>
        <a:lstStyle/>
        <a:p>
          <a:endParaRPr lang="pl-PL"/>
        </a:p>
      </dgm:t>
    </dgm:pt>
    <dgm:pt modelId="{996EADEF-D086-46FE-AF6B-2D8814482418}" type="sibTrans" cxnId="{C4E80949-CAEF-4075-8BEF-BFAE60910300}">
      <dgm:prSet/>
      <dgm:spPr/>
      <dgm:t>
        <a:bodyPr/>
        <a:lstStyle/>
        <a:p>
          <a:endParaRPr lang="pl-PL"/>
        </a:p>
      </dgm:t>
    </dgm:pt>
    <dgm:pt modelId="{98F049A5-8D95-4EE4-8180-85990134AAA7}">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000" dirty="0">
              <a:latin typeface="Arial" panose="020B0604020202020204" pitchFamily="34" charset="0"/>
              <a:cs typeface="Arial" panose="020B0604020202020204" pitchFamily="34" charset="0"/>
            </a:rPr>
            <a:t>Nikły rozwój przedsiębiorczości</a:t>
          </a:r>
        </a:p>
      </dgm:t>
    </dgm:pt>
    <dgm:pt modelId="{A13CF468-E4ED-4AB1-9D56-62D08DB46FCE}" type="parTrans" cxnId="{C1F312B9-0249-41CF-9BB1-9BB04611161F}">
      <dgm:prSet/>
      <dgm:spPr/>
      <dgm:t>
        <a:bodyPr/>
        <a:lstStyle/>
        <a:p>
          <a:endParaRPr lang="pl-PL"/>
        </a:p>
      </dgm:t>
    </dgm:pt>
    <dgm:pt modelId="{41741DF6-AEB1-43BD-AE69-42C6206A5B6C}" type="sibTrans" cxnId="{C1F312B9-0249-41CF-9BB1-9BB04611161F}">
      <dgm:prSet/>
      <dgm:spPr/>
      <dgm:t>
        <a:bodyPr/>
        <a:lstStyle/>
        <a:p>
          <a:endParaRPr lang="pl-PL"/>
        </a:p>
      </dgm:t>
    </dgm:pt>
    <dgm:pt modelId="{2416D46E-875A-4012-ACC1-1D39B1410F30}" type="pres">
      <dgm:prSet presAssocID="{EC59E754-C6E4-4D8E-8669-A5740BC11783}" presName="linear" presStyleCnt="0">
        <dgm:presLayoutVars>
          <dgm:dir/>
          <dgm:animLvl val="lvl"/>
          <dgm:resizeHandles val="exact"/>
        </dgm:presLayoutVars>
      </dgm:prSet>
      <dgm:spPr/>
    </dgm:pt>
    <dgm:pt modelId="{91DE4D1E-6D2F-4768-B6E0-76D554D6D423}" type="pres">
      <dgm:prSet presAssocID="{46286C25-9C66-4D65-9810-01BE60ACD93F}" presName="parentLin" presStyleCnt="0"/>
      <dgm:spPr/>
    </dgm:pt>
    <dgm:pt modelId="{C7621FD8-C090-4E2A-874D-37633F34C379}" type="pres">
      <dgm:prSet presAssocID="{46286C25-9C66-4D65-9810-01BE60ACD93F}" presName="parentLeftMargin" presStyleLbl="node1" presStyleIdx="0" presStyleCnt="3"/>
      <dgm:spPr/>
    </dgm:pt>
    <dgm:pt modelId="{C694A046-10BF-4200-A217-CB671966C1AB}" type="pres">
      <dgm:prSet presAssocID="{46286C25-9C66-4D65-9810-01BE60ACD93F}" presName="parentText" presStyleLbl="node1" presStyleIdx="0" presStyleCnt="3">
        <dgm:presLayoutVars>
          <dgm:chMax val="0"/>
          <dgm:bulletEnabled val="1"/>
        </dgm:presLayoutVars>
      </dgm:prSet>
      <dgm:spPr/>
    </dgm:pt>
    <dgm:pt modelId="{1E306D46-FBCE-4503-8D1C-B36505A196A3}" type="pres">
      <dgm:prSet presAssocID="{46286C25-9C66-4D65-9810-01BE60ACD93F}" presName="negativeSpace" presStyleCnt="0"/>
      <dgm:spPr/>
    </dgm:pt>
    <dgm:pt modelId="{198EE35F-2866-4BD2-9AD9-1DB0295CC2C4}" type="pres">
      <dgm:prSet presAssocID="{46286C25-9C66-4D65-9810-01BE60ACD93F}" presName="childText" presStyleLbl="conFgAcc1" presStyleIdx="0" presStyleCnt="3">
        <dgm:presLayoutVars>
          <dgm:bulletEnabled val="1"/>
        </dgm:presLayoutVars>
      </dgm:prSet>
      <dgm:spPr>
        <a:noFill/>
      </dgm:spPr>
    </dgm:pt>
    <dgm:pt modelId="{5033E8F9-98CD-441A-A796-6C3E264EED2A}" type="pres">
      <dgm:prSet presAssocID="{1FAE22A5-82FA-4CF3-8997-BAB055E0FD41}" presName="spaceBetweenRectangles" presStyleCnt="0"/>
      <dgm:spPr/>
    </dgm:pt>
    <dgm:pt modelId="{21F574AC-B99C-4EC1-B734-8746AF5944B0}" type="pres">
      <dgm:prSet presAssocID="{98F049A5-8D95-4EE4-8180-85990134AAA7}" presName="parentLin" presStyleCnt="0"/>
      <dgm:spPr/>
    </dgm:pt>
    <dgm:pt modelId="{D071EBB5-7502-4BD1-90B5-4725C86FCEB2}" type="pres">
      <dgm:prSet presAssocID="{98F049A5-8D95-4EE4-8180-85990134AAA7}" presName="parentLeftMargin" presStyleLbl="node1" presStyleIdx="0" presStyleCnt="3"/>
      <dgm:spPr/>
    </dgm:pt>
    <dgm:pt modelId="{9F7164A2-F41E-4A4A-89DF-43B678ABA5D3}" type="pres">
      <dgm:prSet presAssocID="{98F049A5-8D95-4EE4-8180-85990134AAA7}" presName="parentText" presStyleLbl="node1" presStyleIdx="1" presStyleCnt="3">
        <dgm:presLayoutVars>
          <dgm:chMax val="0"/>
          <dgm:bulletEnabled val="1"/>
        </dgm:presLayoutVars>
      </dgm:prSet>
      <dgm:spPr/>
    </dgm:pt>
    <dgm:pt modelId="{F77644ED-1B03-46AA-A6DC-4B0F6CB2CA17}" type="pres">
      <dgm:prSet presAssocID="{98F049A5-8D95-4EE4-8180-85990134AAA7}" presName="negativeSpace" presStyleCnt="0"/>
      <dgm:spPr/>
    </dgm:pt>
    <dgm:pt modelId="{FC4AADDB-85F2-4C76-A50F-EDFA76C1CF6F}" type="pres">
      <dgm:prSet presAssocID="{98F049A5-8D95-4EE4-8180-85990134AAA7}" presName="childText" presStyleLbl="conFgAcc1" presStyleIdx="1" presStyleCnt="3">
        <dgm:presLayoutVars>
          <dgm:bulletEnabled val="1"/>
        </dgm:presLayoutVars>
      </dgm:prSet>
      <dgm:spPr>
        <a:noFill/>
      </dgm:spPr>
    </dgm:pt>
    <dgm:pt modelId="{0E080A2A-F1A7-4E52-A182-90BE30DD3559}" type="pres">
      <dgm:prSet presAssocID="{41741DF6-AEB1-43BD-AE69-42C6206A5B6C}" presName="spaceBetweenRectangles" presStyleCnt="0"/>
      <dgm:spPr/>
    </dgm:pt>
    <dgm:pt modelId="{8AC083E1-75B3-4E85-A824-50E8CF6D6A08}" type="pres">
      <dgm:prSet presAssocID="{9A194D79-65AF-4150-9E65-B2EEF056DA2D}" presName="parentLin" presStyleCnt="0"/>
      <dgm:spPr/>
    </dgm:pt>
    <dgm:pt modelId="{81A774AE-8F0F-4103-853B-2819B2E48565}" type="pres">
      <dgm:prSet presAssocID="{9A194D79-65AF-4150-9E65-B2EEF056DA2D}" presName="parentLeftMargin" presStyleLbl="node1" presStyleIdx="1" presStyleCnt="3"/>
      <dgm:spPr/>
    </dgm:pt>
    <dgm:pt modelId="{25199607-E67D-4C0F-9250-CD796A2C7B6C}" type="pres">
      <dgm:prSet presAssocID="{9A194D79-65AF-4150-9E65-B2EEF056DA2D}" presName="parentText" presStyleLbl="node1" presStyleIdx="2" presStyleCnt="3">
        <dgm:presLayoutVars>
          <dgm:chMax val="0"/>
          <dgm:bulletEnabled val="1"/>
        </dgm:presLayoutVars>
      </dgm:prSet>
      <dgm:spPr/>
    </dgm:pt>
    <dgm:pt modelId="{D1CFB354-D4A8-4D05-8889-3B3E641E12EB}" type="pres">
      <dgm:prSet presAssocID="{9A194D79-65AF-4150-9E65-B2EEF056DA2D}" presName="negativeSpace" presStyleCnt="0"/>
      <dgm:spPr/>
    </dgm:pt>
    <dgm:pt modelId="{8694596A-AB35-4A65-A5BC-84E51BBE80FB}" type="pres">
      <dgm:prSet presAssocID="{9A194D79-65AF-4150-9E65-B2EEF056DA2D}" presName="childText" presStyleLbl="conFgAcc1" presStyleIdx="2" presStyleCnt="3">
        <dgm:presLayoutVars>
          <dgm:bulletEnabled val="1"/>
        </dgm:presLayoutVars>
      </dgm:prSet>
      <dgm:spPr>
        <a:noFill/>
      </dgm:spPr>
    </dgm:pt>
  </dgm:ptLst>
  <dgm:cxnLst>
    <dgm:cxn modelId="{084B8EBB-4E8A-45ED-ABBC-FC0F6930EEF2}" srcId="{EC59E754-C6E4-4D8E-8669-A5740BC11783}" destId="{46286C25-9C66-4D65-9810-01BE60ACD93F}" srcOrd="0" destOrd="0" parTransId="{AF395A56-7009-429C-8AB5-EA8DC7E7EB4D}" sibTransId="{1FAE22A5-82FA-4CF3-8997-BAB055E0FD41}"/>
    <dgm:cxn modelId="{C1F312B9-0249-41CF-9BB1-9BB04611161F}" srcId="{EC59E754-C6E4-4D8E-8669-A5740BC11783}" destId="{98F049A5-8D95-4EE4-8180-85990134AAA7}" srcOrd="1" destOrd="0" parTransId="{A13CF468-E4ED-4AB1-9D56-62D08DB46FCE}" sibTransId="{41741DF6-AEB1-43BD-AE69-42C6206A5B6C}"/>
    <dgm:cxn modelId="{C4E80949-CAEF-4075-8BEF-BFAE60910300}" srcId="{EC59E754-C6E4-4D8E-8669-A5740BC11783}" destId="{9A194D79-65AF-4150-9E65-B2EEF056DA2D}" srcOrd="2" destOrd="0" parTransId="{CC81F4D3-18F3-4F7B-BE5C-558EBC093401}" sibTransId="{996EADEF-D086-46FE-AF6B-2D8814482418}"/>
    <dgm:cxn modelId="{D6ED3813-8C74-4D83-B30F-AE0F6FEE99ED}" type="presOf" srcId="{46286C25-9C66-4D65-9810-01BE60ACD93F}" destId="{C7621FD8-C090-4E2A-874D-37633F34C379}" srcOrd="0" destOrd="0" presId="urn:microsoft.com/office/officeart/2005/8/layout/list1"/>
    <dgm:cxn modelId="{9F12A1B5-300E-4703-AAE2-CDEC8D68FB81}" type="presOf" srcId="{98F049A5-8D95-4EE4-8180-85990134AAA7}" destId="{D071EBB5-7502-4BD1-90B5-4725C86FCEB2}" srcOrd="0" destOrd="0" presId="urn:microsoft.com/office/officeart/2005/8/layout/list1"/>
    <dgm:cxn modelId="{A57128E0-ECD3-4676-B61B-DFD532C40650}" type="presOf" srcId="{EC59E754-C6E4-4D8E-8669-A5740BC11783}" destId="{2416D46E-875A-4012-ACC1-1D39B1410F30}" srcOrd="0" destOrd="0" presId="urn:microsoft.com/office/officeart/2005/8/layout/list1"/>
    <dgm:cxn modelId="{E5A3E614-770E-4AB0-B974-1CD1C7A0FD79}" type="presOf" srcId="{46286C25-9C66-4D65-9810-01BE60ACD93F}" destId="{C694A046-10BF-4200-A217-CB671966C1AB}" srcOrd="1" destOrd="0" presId="urn:microsoft.com/office/officeart/2005/8/layout/list1"/>
    <dgm:cxn modelId="{639F98AA-D28A-4B4E-8617-1C0B9E036EB0}" type="presOf" srcId="{9A194D79-65AF-4150-9E65-B2EEF056DA2D}" destId="{81A774AE-8F0F-4103-853B-2819B2E48565}" srcOrd="0" destOrd="0" presId="urn:microsoft.com/office/officeart/2005/8/layout/list1"/>
    <dgm:cxn modelId="{3CE4A340-1A36-4AA8-AD9E-85FD61545A55}" type="presOf" srcId="{9A194D79-65AF-4150-9E65-B2EEF056DA2D}" destId="{25199607-E67D-4C0F-9250-CD796A2C7B6C}" srcOrd="1" destOrd="0" presId="urn:microsoft.com/office/officeart/2005/8/layout/list1"/>
    <dgm:cxn modelId="{426FEDDE-2AEB-4520-BF06-0F6593E91F89}" type="presOf" srcId="{98F049A5-8D95-4EE4-8180-85990134AAA7}" destId="{9F7164A2-F41E-4A4A-89DF-43B678ABA5D3}" srcOrd="1" destOrd="0" presId="urn:microsoft.com/office/officeart/2005/8/layout/list1"/>
    <dgm:cxn modelId="{78BEE39D-69C7-44FA-92CB-F0BAEA7ADF37}" type="presParOf" srcId="{2416D46E-875A-4012-ACC1-1D39B1410F30}" destId="{91DE4D1E-6D2F-4768-B6E0-76D554D6D423}" srcOrd="0" destOrd="0" presId="urn:microsoft.com/office/officeart/2005/8/layout/list1"/>
    <dgm:cxn modelId="{DEF95BEF-A4A5-434B-BE0D-3C133A3A560E}" type="presParOf" srcId="{91DE4D1E-6D2F-4768-B6E0-76D554D6D423}" destId="{C7621FD8-C090-4E2A-874D-37633F34C379}" srcOrd="0" destOrd="0" presId="urn:microsoft.com/office/officeart/2005/8/layout/list1"/>
    <dgm:cxn modelId="{A8FDB503-1516-4B61-9E38-8515FA3ABD41}" type="presParOf" srcId="{91DE4D1E-6D2F-4768-B6E0-76D554D6D423}" destId="{C694A046-10BF-4200-A217-CB671966C1AB}" srcOrd="1" destOrd="0" presId="urn:microsoft.com/office/officeart/2005/8/layout/list1"/>
    <dgm:cxn modelId="{78BA4972-06E8-49DE-8B56-4997AAB797CD}" type="presParOf" srcId="{2416D46E-875A-4012-ACC1-1D39B1410F30}" destId="{1E306D46-FBCE-4503-8D1C-B36505A196A3}" srcOrd="1" destOrd="0" presId="urn:microsoft.com/office/officeart/2005/8/layout/list1"/>
    <dgm:cxn modelId="{E01204CD-083A-425A-8553-DBFF12A5ADC5}" type="presParOf" srcId="{2416D46E-875A-4012-ACC1-1D39B1410F30}" destId="{198EE35F-2866-4BD2-9AD9-1DB0295CC2C4}" srcOrd="2" destOrd="0" presId="urn:microsoft.com/office/officeart/2005/8/layout/list1"/>
    <dgm:cxn modelId="{E5B4B91F-EEA5-4C3E-8C36-A92636C7B248}" type="presParOf" srcId="{2416D46E-875A-4012-ACC1-1D39B1410F30}" destId="{5033E8F9-98CD-441A-A796-6C3E264EED2A}" srcOrd="3" destOrd="0" presId="urn:microsoft.com/office/officeart/2005/8/layout/list1"/>
    <dgm:cxn modelId="{8CD6E9D1-F0BE-4534-9141-3CFBB9DB288D}" type="presParOf" srcId="{2416D46E-875A-4012-ACC1-1D39B1410F30}" destId="{21F574AC-B99C-4EC1-B734-8746AF5944B0}" srcOrd="4" destOrd="0" presId="urn:microsoft.com/office/officeart/2005/8/layout/list1"/>
    <dgm:cxn modelId="{732930DA-1A15-4E43-835D-5F2CD3CDFA39}" type="presParOf" srcId="{21F574AC-B99C-4EC1-B734-8746AF5944B0}" destId="{D071EBB5-7502-4BD1-90B5-4725C86FCEB2}" srcOrd="0" destOrd="0" presId="urn:microsoft.com/office/officeart/2005/8/layout/list1"/>
    <dgm:cxn modelId="{2DDEDAF4-F376-410B-8233-B99C86B1373E}" type="presParOf" srcId="{21F574AC-B99C-4EC1-B734-8746AF5944B0}" destId="{9F7164A2-F41E-4A4A-89DF-43B678ABA5D3}" srcOrd="1" destOrd="0" presId="urn:microsoft.com/office/officeart/2005/8/layout/list1"/>
    <dgm:cxn modelId="{ECC08FCB-147F-430B-A5BD-5BDF91D69A32}" type="presParOf" srcId="{2416D46E-875A-4012-ACC1-1D39B1410F30}" destId="{F77644ED-1B03-46AA-A6DC-4B0F6CB2CA17}" srcOrd="5" destOrd="0" presId="urn:microsoft.com/office/officeart/2005/8/layout/list1"/>
    <dgm:cxn modelId="{F202D731-F7C4-47CB-8C13-FD1C7804998B}" type="presParOf" srcId="{2416D46E-875A-4012-ACC1-1D39B1410F30}" destId="{FC4AADDB-85F2-4C76-A50F-EDFA76C1CF6F}" srcOrd="6" destOrd="0" presId="urn:microsoft.com/office/officeart/2005/8/layout/list1"/>
    <dgm:cxn modelId="{E586FD00-536F-4DBE-8CC3-2382E459EACC}" type="presParOf" srcId="{2416D46E-875A-4012-ACC1-1D39B1410F30}" destId="{0E080A2A-F1A7-4E52-A182-90BE30DD3559}" srcOrd="7" destOrd="0" presId="urn:microsoft.com/office/officeart/2005/8/layout/list1"/>
    <dgm:cxn modelId="{3D3DF9C0-0420-4C4B-8EF7-7A498B2C2D7F}" type="presParOf" srcId="{2416D46E-875A-4012-ACC1-1D39B1410F30}" destId="{8AC083E1-75B3-4E85-A824-50E8CF6D6A08}" srcOrd="8" destOrd="0" presId="urn:microsoft.com/office/officeart/2005/8/layout/list1"/>
    <dgm:cxn modelId="{DF098F86-889A-43E5-A7ED-93769B1111B4}" type="presParOf" srcId="{8AC083E1-75B3-4E85-A824-50E8CF6D6A08}" destId="{81A774AE-8F0F-4103-853B-2819B2E48565}" srcOrd="0" destOrd="0" presId="urn:microsoft.com/office/officeart/2005/8/layout/list1"/>
    <dgm:cxn modelId="{C7C4A795-DFBA-4CCB-83AF-6287B5073359}" type="presParOf" srcId="{8AC083E1-75B3-4E85-A824-50E8CF6D6A08}" destId="{25199607-E67D-4C0F-9250-CD796A2C7B6C}" srcOrd="1" destOrd="0" presId="urn:microsoft.com/office/officeart/2005/8/layout/list1"/>
    <dgm:cxn modelId="{0730BC93-3A54-4DB6-A181-CBB9BED19801}" type="presParOf" srcId="{2416D46E-875A-4012-ACC1-1D39B1410F30}" destId="{D1CFB354-D4A8-4D05-8889-3B3E641E12EB}" srcOrd="9" destOrd="0" presId="urn:microsoft.com/office/officeart/2005/8/layout/list1"/>
    <dgm:cxn modelId="{97569A2E-3CEF-46C4-ACB1-951C93E021DE}" type="presParOf" srcId="{2416D46E-875A-4012-ACC1-1D39B1410F30}" destId="{8694596A-AB35-4A65-A5BC-84E51BBE80FB}"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C59E754-C6E4-4D8E-8669-A5740BC11783}"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pl-PL"/>
        </a:p>
      </dgm:t>
    </dgm:pt>
    <dgm:pt modelId="{46286C25-9C66-4D65-9810-01BE60ACD93F}">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2800" dirty="0">
              <a:latin typeface="Arial" panose="020B0604020202020204" pitchFamily="34" charset="0"/>
              <a:cs typeface="Arial" panose="020B0604020202020204" pitchFamily="34" charset="0"/>
            </a:rPr>
            <a:t>Uzależnienie od Środowiskowej Pomocy Społecznej</a:t>
          </a:r>
        </a:p>
      </dgm:t>
    </dgm:pt>
    <dgm:pt modelId="{AF395A56-7009-429C-8AB5-EA8DC7E7EB4D}" type="parTrans" cxnId="{084B8EBB-4E8A-45ED-ABBC-FC0F6930EEF2}">
      <dgm:prSet/>
      <dgm:spPr/>
      <dgm:t>
        <a:bodyPr/>
        <a:lstStyle/>
        <a:p>
          <a:endParaRPr lang="pl-PL"/>
        </a:p>
      </dgm:t>
    </dgm:pt>
    <dgm:pt modelId="{1FAE22A5-82FA-4CF3-8997-BAB055E0FD41}" type="sibTrans" cxnId="{084B8EBB-4E8A-45ED-ABBC-FC0F6930EEF2}">
      <dgm:prSet/>
      <dgm:spPr/>
      <dgm:t>
        <a:bodyPr/>
        <a:lstStyle/>
        <a:p>
          <a:endParaRPr lang="pl-PL"/>
        </a:p>
      </dgm:t>
    </dgm:pt>
    <dgm:pt modelId="{9A194D79-65AF-4150-9E65-B2EEF056DA2D}">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Niestabilność struktury zatrudnienia</a:t>
          </a:r>
        </a:p>
      </dgm:t>
    </dgm:pt>
    <dgm:pt modelId="{CC81F4D3-18F3-4F7B-BE5C-558EBC093401}" type="parTrans" cxnId="{C4E80949-CAEF-4075-8BEF-BFAE60910300}">
      <dgm:prSet/>
      <dgm:spPr/>
      <dgm:t>
        <a:bodyPr/>
        <a:lstStyle/>
        <a:p>
          <a:endParaRPr lang="pl-PL"/>
        </a:p>
      </dgm:t>
    </dgm:pt>
    <dgm:pt modelId="{996EADEF-D086-46FE-AF6B-2D8814482418}" type="sibTrans" cxnId="{C4E80949-CAEF-4075-8BEF-BFAE60910300}">
      <dgm:prSet/>
      <dgm:spPr/>
      <dgm:t>
        <a:bodyPr/>
        <a:lstStyle/>
        <a:p>
          <a:endParaRPr lang="pl-PL"/>
        </a:p>
      </dgm:t>
    </dgm:pt>
    <dgm:pt modelId="{98F049A5-8D95-4EE4-8180-85990134AAA7}">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Nikły procent gospodarstw agroturystycznych</a:t>
          </a:r>
        </a:p>
      </dgm:t>
    </dgm:pt>
    <dgm:pt modelId="{A13CF468-E4ED-4AB1-9D56-62D08DB46FCE}" type="parTrans" cxnId="{C1F312B9-0249-41CF-9BB1-9BB04611161F}">
      <dgm:prSet/>
      <dgm:spPr/>
      <dgm:t>
        <a:bodyPr/>
        <a:lstStyle/>
        <a:p>
          <a:endParaRPr lang="pl-PL"/>
        </a:p>
      </dgm:t>
    </dgm:pt>
    <dgm:pt modelId="{41741DF6-AEB1-43BD-AE69-42C6206A5B6C}" type="sibTrans" cxnId="{C1F312B9-0249-41CF-9BB1-9BB04611161F}">
      <dgm:prSet/>
      <dgm:spPr/>
      <dgm:t>
        <a:bodyPr/>
        <a:lstStyle/>
        <a:p>
          <a:endParaRPr lang="pl-PL"/>
        </a:p>
      </dgm:t>
    </dgm:pt>
    <dgm:pt modelId="{2416D46E-875A-4012-ACC1-1D39B1410F30}" type="pres">
      <dgm:prSet presAssocID="{EC59E754-C6E4-4D8E-8669-A5740BC11783}" presName="linear" presStyleCnt="0">
        <dgm:presLayoutVars>
          <dgm:dir/>
          <dgm:animLvl val="lvl"/>
          <dgm:resizeHandles val="exact"/>
        </dgm:presLayoutVars>
      </dgm:prSet>
      <dgm:spPr/>
    </dgm:pt>
    <dgm:pt modelId="{91DE4D1E-6D2F-4768-B6E0-76D554D6D423}" type="pres">
      <dgm:prSet presAssocID="{46286C25-9C66-4D65-9810-01BE60ACD93F}" presName="parentLin" presStyleCnt="0"/>
      <dgm:spPr/>
    </dgm:pt>
    <dgm:pt modelId="{C7621FD8-C090-4E2A-874D-37633F34C379}" type="pres">
      <dgm:prSet presAssocID="{46286C25-9C66-4D65-9810-01BE60ACD93F}" presName="parentLeftMargin" presStyleLbl="node1" presStyleIdx="0" presStyleCnt="3"/>
      <dgm:spPr/>
    </dgm:pt>
    <dgm:pt modelId="{C694A046-10BF-4200-A217-CB671966C1AB}" type="pres">
      <dgm:prSet presAssocID="{46286C25-9C66-4D65-9810-01BE60ACD93F}" presName="parentText" presStyleLbl="node1" presStyleIdx="0" presStyleCnt="3">
        <dgm:presLayoutVars>
          <dgm:chMax val="0"/>
          <dgm:bulletEnabled val="1"/>
        </dgm:presLayoutVars>
      </dgm:prSet>
      <dgm:spPr/>
    </dgm:pt>
    <dgm:pt modelId="{1E306D46-FBCE-4503-8D1C-B36505A196A3}" type="pres">
      <dgm:prSet presAssocID="{46286C25-9C66-4D65-9810-01BE60ACD93F}" presName="negativeSpace" presStyleCnt="0"/>
      <dgm:spPr/>
    </dgm:pt>
    <dgm:pt modelId="{198EE35F-2866-4BD2-9AD9-1DB0295CC2C4}" type="pres">
      <dgm:prSet presAssocID="{46286C25-9C66-4D65-9810-01BE60ACD93F}" presName="childText" presStyleLbl="conFgAcc1" presStyleIdx="0" presStyleCnt="3">
        <dgm:presLayoutVars>
          <dgm:bulletEnabled val="1"/>
        </dgm:presLayoutVars>
      </dgm:prSet>
      <dgm:spPr>
        <a:noFill/>
      </dgm:spPr>
    </dgm:pt>
    <dgm:pt modelId="{5033E8F9-98CD-441A-A796-6C3E264EED2A}" type="pres">
      <dgm:prSet presAssocID="{1FAE22A5-82FA-4CF3-8997-BAB055E0FD41}" presName="spaceBetweenRectangles" presStyleCnt="0"/>
      <dgm:spPr/>
    </dgm:pt>
    <dgm:pt modelId="{21F574AC-B99C-4EC1-B734-8746AF5944B0}" type="pres">
      <dgm:prSet presAssocID="{98F049A5-8D95-4EE4-8180-85990134AAA7}" presName="parentLin" presStyleCnt="0"/>
      <dgm:spPr/>
    </dgm:pt>
    <dgm:pt modelId="{D071EBB5-7502-4BD1-90B5-4725C86FCEB2}" type="pres">
      <dgm:prSet presAssocID="{98F049A5-8D95-4EE4-8180-85990134AAA7}" presName="parentLeftMargin" presStyleLbl="node1" presStyleIdx="0" presStyleCnt="3"/>
      <dgm:spPr/>
    </dgm:pt>
    <dgm:pt modelId="{9F7164A2-F41E-4A4A-89DF-43B678ABA5D3}" type="pres">
      <dgm:prSet presAssocID="{98F049A5-8D95-4EE4-8180-85990134AAA7}" presName="parentText" presStyleLbl="node1" presStyleIdx="1" presStyleCnt="3">
        <dgm:presLayoutVars>
          <dgm:chMax val="0"/>
          <dgm:bulletEnabled val="1"/>
        </dgm:presLayoutVars>
      </dgm:prSet>
      <dgm:spPr/>
    </dgm:pt>
    <dgm:pt modelId="{F77644ED-1B03-46AA-A6DC-4B0F6CB2CA17}" type="pres">
      <dgm:prSet presAssocID="{98F049A5-8D95-4EE4-8180-85990134AAA7}" presName="negativeSpace" presStyleCnt="0"/>
      <dgm:spPr/>
    </dgm:pt>
    <dgm:pt modelId="{FC4AADDB-85F2-4C76-A50F-EDFA76C1CF6F}" type="pres">
      <dgm:prSet presAssocID="{98F049A5-8D95-4EE4-8180-85990134AAA7}" presName="childText" presStyleLbl="conFgAcc1" presStyleIdx="1" presStyleCnt="3">
        <dgm:presLayoutVars>
          <dgm:bulletEnabled val="1"/>
        </dgm:presLayoutVars>
      </dgm:prSet>
      <dgm:spPr>
        <a:noFill/>
      </dgm:spPr>
    </dgm:pt>
    <dgm:pt modelId="{0E080A2A-F1A7-4E52-A182-90BE30DD3559}" type="pres">
      <dgm:prSet presAssocID="{41741DF6-AEB1-43BD-AE69-42C6206A5B6C}" presName="spaceBetweenRectangles" presStyleCnt="0"/>
      <dgm:spPr/>
    </dgm:pt>
    <dgm:pt modelId="{8AC083E1-75B3-4E85-A824-50E8CF6D6A08}" type="pres">
      <dgm:prSet presAssocID="{9A194D79-65AF-4150-9E65-B2EEF056DA2D}" presName="parentLin" presStyleCnt="0"/>
      <dgm:spPr/>
    </dgm:pt>
    <dgm:pt modelId="{81A774AE-8F0F-4103-853B-2819B2E48565}" type="pres">
      <dgm:prSet presAssocID="{9A194D79-65AF-4150-9E65-B2EEF056DA2D}" presName="parentLeftMargin" presStyleLbl="node1" presStyleIdx="1" presStyleCnt="3"/>
      <dgm:spPr/>
    </dgm:pt>
    <dgm:pt modelId="{25199607-E67D-4C0F-9250-CD796A2C7B6C}" type="pres">
      <dgm:prSet presAssocID="{9A194D79-65AF-4150-9E65-B2EEF056DA2D}" presName="parentText" presStyleLbl="node1" presStyleIdx="2" presStyleCnt="3">
        <dgm:presLayoutVars>
          <dgm:chMax val="0"/>
          <dgm:bulletEnabled val="1"/>
        </dgm:presLayoutVars>
      </dgm:prSet>
      <dgm:spPr/>
    </dgm:pt>
    <dgm:pt modelId="{D1CFB354-D4A8-4D05-8889-3B3E641E12EB}" type="pres">
      <dgm:prSet presAssocID="{9A194D79-65AF-4150-9E65-B2EEF056DA2D}" presName="negativeSpace" presStyleCnt="0"/>
      <dgm:spPr/>
    </dgm:pt>
    <dgm:pt modelId="{8694596A-AB35-4A65-A5BC-84E51BBE80FB}" type="pres">
      <dgm:prSet presAssocID="{9A194D79-65AF-4150-9E65-B2EEF056DA2D}" presName="childText" presStyleLbl="conFgAcc1" presStyleIdx="2" presStyleCnt="3">
        <dgm:presLayoutVars>
          <dgm:bulletEnabled val="1"/>
        </dgm:presLayoutVars>
      </dgm:prSet>
      <dgm:spPr>
        <a:noFill/>
      </dgm:spPr>
    </dgm:pt>
  </dgm:ptLst>
  <dgm:cxnLst>
    <dgm:cxn modelId="{084B8EBB-4E8A-45ED-ABBC-FC0F6930EEF2}" srcId="{EC59E754-C6E4-4D8E-8669-A5740BC11783}" destId="{46286C25-9C66-4D65-9810-01BE60ACD93F}" srcOrd="0" destOrd="0" parTransId="{AF395A56-7009-429C-8AB5-EA8DC7E7EB4D}" sibTransId="{1FAE22A5-82FA-4CF3-8997-BAB055E0FD41}"/>
    <dgm:cxn modelId="{08204D44-0D3E-4F71-BE77-B13284CA3875}" type="presOf" srcId="{9A194D79-65AF-4150-9E65-B2EEF056DA2D}" destId="{81A774AE-8F0F-4103-853B-2819B2E48565}" srcOrd="0" destOrd="0" presId="urn:microsoft.com/office/officeart/2005/8/layout/list1"/>
    <dgm:cxn modelId="{C1F312B9-0249-41CF-9BB1-9BB04611161F}" srcId="{EC59E754-C6E4-4D8E-8669-A5740BC11783}" destId="{98F049A5-8D95-4EE4-8180-85990134AAA7}" srcOrd="1" destOrd="0" parTransId="{A13CF468-E4ED-4AB1-9D56-62D08DB46FCE}" sibTransId="{41741DF6-AEB1-43BD-AE69-42C6206A5B6C}"/>
    <dgm:cxn modelId="{F4A23D3D-442C-4245-B725-E3949D3BEC9C}" type="presOf" srcId="{EC59E754-C6E4-4D8E-8669-A5740BC11783}" destId="{2416D46E-875A-4012-ACC1-1D39B1410F30}" srcOrd="0" destOrd="0" presId="urn:microsoft.com/office/officeart/2005/8/layout/list1"/>
    <dgm:cxn modelId="{3073C962-AD1A-47B0-951F-8BD7438AAF78}" type="presOf" srcId="{98F049A5-8D95-4EE4-8180-85990134AAA7}" destId="{D071EBB5-7502-4BD1-90B5-4725C86FCEB2}" srcOrd="0" destOrd="0" presId="urn:microsoft.com/office/officeart/2005/8/layout/list1"/>
    <dgm:cxn modelId="{95FBDD5F-7AC7-448C-9BB1-00975EA8B47F}" type="presOf" srcId="{46286C25-9C66-4D65-9810-01BE60ACD93F}" destId="{C7621FD8-C090-4E2A-874D-37633F34C379}" srcOrd="0" destOrd="0" presId="urn:microsoft.com/office/officeart/2005/8/layout/list1"/>
    <dgm:cxn modelId="{C4E80949-CAEF-4075-8BEF-BFAE60910300}" srcId="{EC59E754-C6E4-4D8E-8669-A5740BC11783}" destId="{9A194D79-65AF-4150-9E65-B2EEF056DA2D}" srcOrd="2" destOrd="0" parTransId="{CC81F4D3-18F3-4F7B-BE5C-558EBC093401}" sibTransId="{996EADEF-D086-46FE-AF6B-2D8814482418}"/>
    <dgm:cxn modelId="{EA0DCABD-AF4A-48F0-80B5-4CB4360CB8CA}" type="presOf" srcId="{98F049A5-8D95-4EE4-8180-85990134AAA7}" destId="{9F7164A2-F41E-4A4A-89DF-43B678ABA5D3}" srcOrd="1" destOrd="0" presId="urn:microsoft.com/office/officeart/2005/8/layout/list1"/>
    <dgm:cxn modelId="{E8BAD383-5770-4F02-8C5B-D7A7F810BC34}" type="presOf" srcId="{46286C25-9C66-4D65-9810-01BE60ACD93F}" destId="{C694A046-10BF-4200-A217-CB671966C1AB}" srcOrd="1" destOrd="0" presId="urn:microsoft.com/office/officeart/2005/8/layout/list1"/>
    <dgm:cxn modelId="{96DCED3C-CAEA-4E28-AD4D-0572CA4B0EE1}" type="presOf" srcId="{9A194D79-65AF-4150-9E65-B2EEF056DA2D}" destId="{25199607-E67D-4C0F-9250-CD796A2C7B6C}" srcOrd="1" destOrd="0" presId="urn:microsoft.com/office/officeart/2005/8/layout/list1"/>
    <dgm:cxn modelId="{D5BA1309-DC86-40D2-AEEF-832A517634C4}" type="presParOf" srcId="{2416D46E-875A-4012-ACC1-1D39B1410F30}" destId="{91DE4D1E-6D2F-4768-B6E0-76D554D6D423}" srcOrd="0" destOrd="0" presId="urn:microsoft.com/office/officeart/2005/8/layout/list1"/>
    <dgm:cxn modelId="{61F65F28-2182-406E-9408-398B6B92DE05}" type="presParOf" srcId="{91DE4D1E-6D2F-4768-B6E0-76D554D6D423}" destId="{C7621FD8-C090-4E2A-874D-37633F34C379}" srcOrd="0" destOrd="0" presId="urn:microsoft.com/office/officeart/2005/8/layout/list1"/>
    <dgm:cxn modelId="{59602401-BABA-4791-921F-DA0CA48E33C6}" type="presParOf" srcId="{91DE4D1E-6D2F-4768-B6E0-76D554D6D423}" destId="{C694A046-10BF-4200-A217-CB671966C1AB}" srcOrd="1" destOrd="0" presId="urn:microsoft.com/office/officeart/2005/8/layout/list1"/>
    <dgm:cxn modelId="{2C7B7ADF-BC95-4B6A-AA7E-CBA16AE530D0}" type="presParOf" srcId="{2416D46E-875A-4012-ACC1-1D39B1410F30}" destId="{1E306D46-FBCE-4503-8D1C-B36505A196A3}" srcOrd="1" destOrd="0" presId="urn:microsoft.com/office/officeart/2005/8/layout/list1"/>
    <dgm:cxn modelId="{3F309FDF-69D6-4869-9DFC-748EC457144F}" type="presParOf" srcId="{2416D46E-875A-4012-ACC1-1D39B1410F30}" destId="{198EE35F-2866-4BD2-9AD9-1DB0295CC2C4}" srcOrd="2" destOrd="0" presId="urn:microsoft.com/office/officeart/2005/8/layout/list1"/>
    <dgm:cxn modelId="{B180ABC7-3DB2-4F35-9C92-EC50647E39D3}" type="presParOf" srcId="{2416D46E-875A-4012-ACC1-1D39B1410F30}" destId="{5033E8F9-98CD-441A-A796-6C3E264EED2A}" srcOrd="3" destOrd="0" presId="urn:microsoft.com/office/officeart/2005/8/layout/list1"/>
    <dgm:cxn modelId="{579960B2-4CC8-4936-8536-15B722D594BA}" type="presParOf" srcId="{2416D46E-875A-4012-ACC1-1D39B1410F30}" destId="{21F574AC-B99C-4EC1-B734-8746AF5944B0}" srcOrd="4" destOrd="0" presId="urn:microsoft.com/office/officeart/2005/8/layout/list1"/>
    <dgm:cxn modelId="{7D14387D-E17B-46AD-8B81-B9DB0C98D9B4}" type="presParOf" srcId="{21F574AC-B99C-4EC1-B734-8746AF5944B0}" destId="{D071EBB5-7502-4BD1-90B5-4725C86FCEB2}" srcOrd="0" destOrd="0" presId="urn:microsoft.com/office/officeart/2005/8/layout/list1"/>
    <dgm:cxn modelId="{EEB7B74B-92EA-44F7-84ED-C0E17F47FFC6}" type="presParOf" srcId="{21F574AC-B99C-4EC1-B734-8746AF5944B0}" destId="{9F7164A2-F41E-4A4A-89DF-43B678ABA5D3}" srcOrd="1" destOrd="0" presId="urn:microsoft.com/office/officeart/2005/8/layout/list1"/>
    <dgm:cxn modelId="{F43A2548-44B6-4494-9DB5-57A340B345BB}" type="presParOf" srcId="{2416D46E-875A-4012-ACC1-1D39B1410F30}" destId="{F77644ED-1B03-46AA-A6DC-4B0F6CB2CA17}" srcOrd="5" destOrd="0" presId="urn:microsoft.com/office/officeart/2005/8/layout/list1"/>
    <dgm:cxn modelId="{0999694D-AAF8-454F-85B3-7FA1BBFE453A}" type="presParOf" srcId="{2416D46E-875A-4012-ACC1-1D39B1410F30}" destId="{FC4AADDB-85F2-4C76-A50F-EDFA76C1CF6F}" srcOrd="6" destOrd="0" presId="urn:microsoft.com/office/officeart/2005/8/layout/list1"/>
    <dgm:cxn modelId="{515B9FAC-5731-423F-90CE-51EF7AA164CF}" type="presParOf" srcId="{2416D46E-875A-4012-ACC1-1D39B1410F30}" destId="{0E080A2A-F1A7-4E52-A182-90BE30DD3559}" srcOrd="7" destOrd="0" presId="urn:microsoft.com/office/officeart/2005/8/layout/list1"/>
    <dgm:cxn modelId="{766575C1-AACC-4370-8BF3-33569AC9EEE8}" type="presParOf" srcId="{2416D46E-875A-4012-ACC1-1D39B1410F30}" destId="{8AC083E1-75B3-4E85-A824-50E8CF6D6A08}" srcOrd="8" destOrd="0" presId="urn:microsoft.com/office/officeart/2005/8/layout/list1"/>
    <dgm:cxn modelId="{F1E107B2-30B3-4B0E-AC9E-090DA8B1DD23}" type="presParOf" srcId="{8AC083E1-75B3-4E85-A824-50E8CF6D6A08}" destId="{81A774AE-8F0F-4103-853B-2819B2E48565}" srcOrd="0" destOrd="0" presId="urn:microsoft.com/office/officeart/2005/8/layout/list1"/>
    <dgm:cxn modelId="{DC58BE6E-24E9-4527-ABC4-02A29BB3A0B5}" type="presParOf" srcId="{8AC083E1-75B3-4E85-A824-50E8CF6D6A08}" destId="{25199607-E67D-4C0F-9250-CD796A2C7B6C}" srcOrd="1" destOrd="0" presId="urn:microsoft.com/office/officeart/2005/8/layout/list1"/>
    <dgm:cxn modelId="{937D3623-2691-4548-AC6B-E9300061662B}" type="presParOf" srcId="{2416D46E-875A-4012-ACC1-1D39B1410F30}" destId="{D1CFB354-D4A8-4D05-8889-3B3E641E12EB}" srcOrd="9" destOrd="0" presId="urn:microsoft.com/office/officeart/2005/8/layout/list1"/>
    <dgm:cxn modelId="{14537824-6E40-45DA-AC08-BE4101D577BA}" type="presParOf" srcId="{2416D46E-875A-4012-ACC1-1D39B1410F30}" destId="{8694596A-AB35-4A65-A5BC-84E51BBE80FB}"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C59E754-C6E4-4D8E-8669-A5740BC11783}"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pl-PL"/>
        </a:p>
      </dgm:t>
    </dgm:pt>
    <dgm:pt modelId="{46286C25-9C66-4D65-9810-01BE60ACD93F}">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2400" dirty="0">
              <a:latin typeface="Arial" panose="020B0604020202020204" pitchFamily="34" charset="0"/>
              <a:cs typeface="Arial" panose="020B0604020202020204" pitchFamily="34" charset="0"/>
            </a:rPr>
            <a:t>Mała atrakcyjność obszaru dla młodszych pokoleń jako miejsca do życia</a:t>
          </a:r>
        </a:p>
      </dgm:t>
    </dgm:pt>
    <dgm:pt modelId="{AF395A56-7009-429C-8AB5-EA8DC7E7EB4D}" type="parTrans" cxnId="{084B8EBB-4E8A-45ED-ABBC-FC0F6930EEF2}">
      <dgm:prSet/>
      <dgm:spPr/>
      <dgm:t>
        <a:bodyPr/>
        <a:lstStyle/>
        <a:p>
          <a:endParaRPr lang="pl-PL"/>
        </a:p>
      </dgm:t>
    </dgm:pt>
    <dgm:pt modelId="{1FAE22A5-82FA-4CF3-8997-BAB055E0FD41}" type="sibTrans" cxnId="{084B8EBB-4E8A-45ED-ABBC-FC0F6930EEF2}">
      <dgm:prSet/>
      <dgm:spPr/>
      <dgm:t>
        <a:bodyPr/>
        <a:lstStyle/>
        <a:p>
          <a:endParaRPr lang="pl-PL"/>
        </a:p>
      </dgm:t>
    </dgm:pt>
    <dgm:pt modelId="{9A194D79-65AF-4150-9E65-B2EEF056DA2D}">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2400" dirty="0">
              <a:latin typeface="Arial" panose="020B0604020202020204" pitchFamily="34" charset="0"/>
              <a:cs typeface="Arial" panose="020B0604020202020204" pitchFamily="34" charset="0"/>
            </a:rPr>
            <a:t>Niska skuteczność instytucji opieki społecznej i włączenia społecznego</a:t>
          </a:r>
        </a:p>
      </dgm:t>
    </dgm:pt>
    <dgm:pt modelId="{CC81F4D3-18F3-4F7B-BE5C-558EBC093401}" type="parTrans" cxnId="{C4E80949-CAEF-4075-8BEF-BFAE60910300}">
      <dgm:prSet/>
      <dgm:spPr/>
      <dgm:t>
        <a:bodyPr/>
        <a:lstStyle/>
        <a:p>
          <a:endParaRPr lang="pl-PL"/>
        </a:p>
      </dgm:t>
    </dgm:pt>
    <dgm:pt modelId="{996EADEF-D086-46FE-AF6B-2D8814482418}" type="sibTrans" cxnId="{C4E80949-CAEF-4075-8BEF-BFAE60910300}">
      <dgm:prSet/>
      <dgm:spPr/>
      <dgm:t>
        <a:bodyPr/>
        <a:lstStyle/>
        <a:p>
          <a:endParaRPr lang="pl-PL"/>
        </a:p>
      </dgm:t>
    </dgm:pt>
    <dgm:pt modelId="{98F049A5-8D95-4EE4-8180-85990134AAA7}">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2800" dirty="0">
              <a:latin typeface="Arial" panose="020B0604020202020204" pitchFamily="34" charset="0"/>
              <a:cs typeface="Arial" panose="020B0604020202020204" pitchFamily="34" charset="0"/>
            </a:rPr>
            <a:t>Niska świadomość społeczna </a:t>
          </a:r>
          <a:br>
            <a:rPr lang="pl-PL" sz="2800" dirty="0">
              <a:latin typeface="Arial" panose="020B0604020202020204" pitchFamily="34" charset="0"/>
              <a:cs typeface="Arial" panose="020B0604020202020204" pitchFamily="34" charset="0"/>
            </a:rPr>
          </a:br>
          <a:r>
            <a:rPr lang="pl-PL" sz="2800" dirty="0">
              <a:latin typeface="Arial" panose="020B0604020202020204" pitchFamily="34" charset="0"/>
              <a:cs typeface="Arial" panose="020B0604020202020204" pitchFamily="34" charset="0"/>
            </a:rPr>
            <a:t>w zakresie ochrony środowiska</a:t>
          </a:r>
        </a:p>
      </dgm:t>
    </dgm:pt>
    <dgm:pt modelId="{A13CF468-E4ED-4AB1-9D56-62D08DB46FCE}" type="parTrans" cxnId="{C1F312B9-0249-41CF-9BB1-9BB04611161F}">
      <dgm:prSet/>
      <dgm:spPr/>
      <dgm:t>
        <a:bodyPr/>
        <a:lstStyle/>
        <a:p>
          <a:endParaRPr lang="pl-PL"/>
        </a:p>
      </dgm:t>
    </dgm:pt>
    <dgm:pt modelId="{41741DF6-AEB1-43BD-AE69-42C6206A5B6C}" type="sibTrans" cxnId="{C1F312B9-0249-41CF-9BB1-9BB04611161F}">
      <dgm:prSet/>
      <dgm:spPr/>
      <dgm:t>
        <a:bodyPr/>
        <a:lstStyle/>
        <a:p>
          <a:endParaRPr lang="pl-PL"/>
        </a:p>
      </dgm:t>
    </dgm:pt>
    <dgm:pt modelId="{2416D46E-875A-4012-ACC1-1D39B1410F30}" type="pres">
      <dgm:prSet presAssocID="{EC59E754-C6E4-4D8E-8669-A5740BC11783}" presName="linear" presStyleCnt="0">
        <dgm:presLayoutVars>
          <dgm:dir/>
          <dgm:animLvl val="lvl"/>
          <dgm:resizeHandles val="exact"/>
        </dgm:presLayoutVars>
      </dgm:prSet>
      <dgm:spPr/>
    </dgm:pt>
    <dgm:pt modelId="{91DE4D1E-6D2F-4768-B6E0-76D554D6D423}" type="pres">
      <dgm:prSet presAssocID="{46286C25-9C66-4D65-9810-01BE60ACD93F}" presName="parentLin" presStyleCnt="0"/>
      <dgm:spPr/>
    </dgm:pt>
    <dgm:pt modelId="{C7621FD8-C090-4E2A-874D-37633F34C379}" type="pres">
      <dgm:prSet presAssocID="{46286C25-9C66-4D65-9810-01BE60ACD93F}" presName="parentLeftMargin" presStyleLbl="node1" presStyleIdx="0" presStyleCnt="3"/>
      <dgm:spPr/>
    </dgm:pt>
    <dgm:pt modelId="{C694A046-10BF-4200-A217-CB671966C1AB}" type="pres">
      <dgm:prSet presAssocID="{46286C25-9C66-4D65-9810-01BE60ACD93F}" presName="parentText" presStyleLbl="node1" presStyleIdx="0" presStyleCnt="3">
        <dgm:presLayoutVars>
          <dgm:chMax val="0"/>
          <dgm:bulletEnabled val="1"/>
        </dgm:presLayoutVars>
      </dgm:prSet>
      <dgm:spPr/>
    </dgm:pt>
    <dgm:pt modelId="{1E306D46-FBCE-4503-8D1C-B36505A196A3}" type="pres">
      <dgm:prSet presAssocID="{46286C25-9C66-4D65-9810-01BE60ACD93F}" presName="negativeSpace" presStyleCnt="0"/>
      <dgm:spPr/>
    </dgm:pt>
    <dgm:pt modelId="{198EE35F-2866-4BD2-9AD9-1DB0295CC2C4}" type="pres">
      <dgm:prSet presAssocID="{46286C25-9C66-4D65-9810-01BE60ACD93F}" presName="childText" presStyleLbl="conFgAcc1" presStyleIdx="0" presStyleCnt="3">
        <dgm:presLayoutVars>
          <dgm:bulletEnabled val="1"/>
        </dgm:presLayoutVars>
      </dgm:prSet>
      <dgm:spPr>
        <a:noFill/>
      </dgm:spPr>
    </dgm:pt>
    <dgm:pt modelId="{5033E8F9-98CD-441A-A796-6C3E264EED2A}" type="pres">
      <dgm:prSet presAssocID="{1FAE22A5-82FA-4CF3-8997-BAB055E0FD41}" presName="spaceBetweenRectangles" presStyleCnt="0"/>
      <dgm:spPr/>
    </dgm:pt>
    <dgm:pt modelId="{21F574AC-B99C-4EC1-B734-8746AF5944B0}" type="pres">
      <dgm:prSet presAssocID="{98F049A5-8D95-4EE4-8180-85990134AAA7}" presName="parentLin" presStyleCnt="0"/>
      <dgm:spPr/>
    </dgm:pt>
    <dgm:pt modelId="{D071EBB5-7502-4BD1-90B5-4725C86FCEB2}" type="pres">
      <dgm:prSet presAssocID="{98F049A5-8D95-4EE4-8180-85990134AAA7}" presName="parentLeftMargin" presStyleLbl="node1" presStyleIdx="0" presStyleCnt="3"/>
      <dgm:spPr/>
    </dgm:pt>
    <dgm:pt modelId="{9F7164A2-F41E-4A4A-89DF-43B678ABA5D3}" type="pres">
      <dgm:prSet presAssocID="{98F049A5-8D95-4EE4-8180-85990134AAA7}" presName="parentText" presStyleLbl="node1" presStyleIdx="1" presStyleCnt="3">
        <dgm:presLayoutVars>
          <dgm:chMax val="0"/>
          <dgm:bulletEnabled val="1"/>
        </dgm:presLayoutVars>
      </dgm:prSet>
      <dgm:spPr/>
    </dgm:pt>
    <dgm:pt modelId="{F77644ED-1B03-46AA-A6DC-4B0F6CB2CA17}" type="pres">
      <dgm:prSet presAssocID="{98F049A5-8D95-4EE4-8180-85990134AAA7}" presName="negativeSpace" presStyleCnt="0"/>
      <dgm:spPr/>
    </dgm:pt>
    <dgm:pt modelId="{FC4AADDB-85F2-4C76-A50F-EDFA76C1CF6F}" type="pres">
      <dgm:prSet presAssocID="{98F049A5-8D95-4EE4-8180-85990134AAA7}" presName="childText" presStyleLbl="conFgAcc1" presStyleIdx="1" presStyleCnt="3">
        <dgm:presLayoutVars>
          <dgm:bulletEnabled val="1"/>
        </dgm:presLayoutVars>
      </dgm:prSet>
      <dgm:spPr>
        <a:noFill/>
      </dgm:spPr>
    </dgm:pt>
    <dgm:pt modelId="{0E080A2A-F1A7-4E52-A182-90BE30DD3559}" type="pres">
      <dgm:prSet presAssocID="{41741DF6-AEB1-43BD-AE69-42C6206A5B6C}" presName="spaceBetweenRectangles" presStyleCnt="0"/>
      <dgm:spPr/>
    </dgm:pt>
    <dgm:pt modelId="{8AC083E1-75B3-4E85-A824-50E8CF6D6A08}" type="pres">
      <dgm:prSet presAssocID="{9A194D79-65AF-4150-9E65-B2EEF056DA2D}" presName="parentLin" presStyleCnt="0"/>
      <dgm:spPr/>
    </dgm:pt>
    <dgm:pt modelId="{81A774AE-8F0F-4103-853B-2819B2E48565}" type="pres">
      <dgm:prSet presAssocID="{9A194D79-65AF-4150-9E65-B2EEF056DA2D}" presName="parentLeftMargin" presStyleLbl="node1" presStyleIdx="1" presStyleCnt="3"/>
      <dgm:spPr/>
    </dgm:pt>
    <dgm:pt modelId="{25199607-E67D-4C0F-9250-CD796A2C7B6C}" type="pres">
      <dgm:prSet presAssocID="{9A194D79-65AF-4150-9E65-B2EEF056DA2D}" presName="parentText" presStyleLbl="node1" presStyleIdx="2" presStyleCnt="3">
        <dgm:presLayoutVars>
          <dgm:chMax val="0"/>
          <dgm:bulletEnabled val="1"/>
        </dgm:presLayoutVars>
      </dgm:prSet>
      <dgm:spPr/>
    </dgm:pt>
    <dgm:pt modelId="{D1CFB354-D4A8-4D05-8889-3B3E641E12EB}" type="pres">
      <dgm:prSet presAssocID="{9A194D79-65AF-4150-9E65-B2EEF056DA2D}" presName="negativeSpace" presStyleCnt="0"/>
      <dgm:spPr/>
    </dgm:pt>
    <dgm:pt modelId="{8694596A-AB35-4A65-A5BC-84E51BBE80FB}" type="pres">
      <dgm:prSet presAssocID="{9A194D79-65AF-4150-9E65-B2EEF056DA2D}" presName="childText" presStyleLbl="conFgAcc1" presStyleIdx="2" presStyleCnt="3">
        <dgm:presLayoutVars>
          <dgm:bulletEnabled val="1"/>
        </dgm:presLayoutVars>
      </dgm:prSet>
      <dgm:spPr>
        <a:noFill/>
      </dgm:spPr>
    </dgm:pt>
  </dgm:ptLst>
  <dgm:cxnLst>
    <dgm:cxn modelId="{084B8EBB-4E8A-45ED-ABBC-FC0F6930EEF2}" srcId="{EC59E754-C6E4-4D8E-8669-A5740BC11783}" destId="{46286C25-9C66-4D65-9810-01BE60ACD93F}" srcOrd="0" destOrd="0" parTransId="{AF395A56-7009-429C-8AB5-EA8DC7E7EB4D}" sibTransId="{1FAE22A5-82FA-4CF3-8997-BAB055E0FD41}"/>
    <dgm:cxn modelId="{08204D44-0D3E-4F71-BE77-B13284CA3875}" type="presOf" srcId="{9A194D79-65AF-4150-9E65-B2EEF056DA2D}" destId="{81A774AE-8F0F-4103-853B-2819B2E48565}" srcOrd="0" destOrd="0" presId="urn:microsoft.com/office/officeart/2005/8/layout/list1"/>
    <dgm:cxn modelId="{C1F312B9-0249-41CF-9BB1-9BB04611161F}" srcId="{EC59E754-C6E4-4D8E-8669-A5740BC11783}" destId="{98F049A5-8D95-4EE4-8180-85990134AAA7}" srcOrd="1" destOrd="0" parTransId="{A13CF468-E4ED-4AB1-9D56-62D08DB46FCE}" sibTransId="{41741DF6-AEB1-43BD-AE69-42C6206A5B6C}"/>
    <dgm:cxn modelId="{F4A23D3D-442C-4245-B725-E3949D3BEC9C}" type="presOf" srcId="{EC59E754-C6E4-4D8E-8669-A5740BC11783}" destId="{2416D46E-875A-4012-ACC1-1D39B1410F30}" srcOrd="0" destOrd="0" presId="urn:microsoft.com/office/officeart/2005/8/layout/list1"/>
    <dgm:cxn modelId="{3073C962-AD1A-47B0-951F-8BD7438AAF78}" type="presOf" srcId="{98F049A5-8D95-4EE4-8180-85990134AAA7}" destId="{D071EBB5-7502-4BD1-90B5-4725C86FCEB2}" srcOrd="0" destOrd="0" presId="urn:microsoft.com/office/officeart/2005/8/layout/list1"/>
    <dgm:cxn modelId="{95FBDD5F-7AC7-448C-9BB1-00975EA8B47F}" type="presOf" srcId="{46286C25-9C66-4D65-9810-01BE60ACD93F}" destId="{C7621FD8-C090-4E2A-874D-37633F34C379}" srcOrd="0" destOrd="0" presId="urn:microsoft.com/office/officeart/2005/8/layout/list1"/>
    <dgm:cxn modelId="{C4E80949-CAEF-4075-8BEF-BFAE60910300}" srcId="{EC59E754-C6E4-4D8E-8669-A5740BC11783}" destId="{9A194D79-65AF-4150-9E65-B2EEF056DA2D}" srcOrd="2" destOrd="0" parTransId="{CC81F4D3-18F3-4F7B-BE5C-558EBC093401}" sibTransId="{996EADEF-D086-46FE-AF6B-2D8814482418}"/>
    <dgm:cxn modelId="{EA0DCABD-AF4A-48F0-80B5-4CB4360CB8CA}" type="presOf" srcId="{98F049A5-8D95-4EE4-8180-85990134AAA7}" destId="{9F7164A2-F41E-4A4A-89DF-43B678ABA5D3}" srcOrd="1" destOrd="0" presId="urn:microsoft.com/office/officeart/2005/8/layout/list1"/>
    <dgm:cxn modelId="{E8BAD383-5770-4F02-8C5B-D7A7F810BC34}" type="presOf" srcId="{46286C25-9C66-4D65-9810-01BE60ACD93F}" destId="{C694A046-10BF-4200-A217-CB671966C1AB}" srcOrd="1" destOrd="0" presId="urn:microsoft.com/office/officeart/2005/8/layout/list1"/>
    <dgm:cxn modelId="{96DCED3C-CAEA-4E28-AD4D-0572CA4B0EE1}" type="presOf" srcId="{9A194D79-65AF-4150-9E65-B2EEF056DA2D}" destId="{25199607-E67D-4C0F-9250-CD796A2C7B6C}" srcOrd="1" destOrd="0" presId="urn:microsoft.com/office/officeart/2005/8/layout/list1"/>
    <dgm:cxn modelId="{D5BA1309-DC86-40D2-AEEF-832A517634C4}" type="presParOf" srcId="{2416D46E-875A-4012-ACC1-1D39B1410F30}" destId="{91DE4D1E-6D2F-4768-B6E0-76D554D6D423}" srcOrd="0" destOrd="0" presId="urn:microsoft.com/office/officeart/2005/8/layout/list1"/>
    <dgm:cxn modelId="{61F65F28-2182-406E-9408-398B6B92DE05}" type="presParOf" srcId="{91DE4D1E-6D2F-4768-B6E0-76D554D6D423}" destId="{C7621FD8-C090-4E2A-874D-37633F34C379}" srcOrd="0" destOrd="0" presId="urn:microsoft.com/office/officeart/2005/8/layout/list1"/>
    <dgm:cxn modelId="{59602401-BABA-4791-921F-DA0CA48E33C6}" type="presParOf" srcId="{91DE4D1E-6D2F-4768-B6E0-76D554D6D423}" destId="{C694A046-10BF-4200-A217-CB671966C1AB}" srcOrd="1" destOrd="0" presId="urn:microsoft.com/office/officeart/2005/8/layout/list1"/>
    <dgm:cxn modelId="{2C7B7ADF-BC95-4B6A-AA7E-CBA16AE530D0}" type="presParOf" srcId="{2416D46E-875A-4012-ACC1-1D39B1410F30}" destId="{1E306D46-FBCE-4503-8D1C-B36505A196A3}" srcOrd="1" destOrd="0" presId="urn:microsoft.com/office/officeart/2005/8/layout/list1"/>
    <dgm:cxn modelId="{3F309FDF-69D6-4869-9DFC-748EC457144F}" type="presParOf" srcId="{2416D46E-875A-4012-ACC1-1D39B1410F30}" destId="{198EE35F-2866-4BD2-9AD9-1DB0295CC2C4}" srcOrd="2" destOrd="0" presId="urn:microsoft.com/office/officeart/2005/8/layout/list1"/>
    <dgm:cxn modelId="{B180ABC7-3DB2-4F35-9C92-EC50647E39D3}" type="presParOf" srcId="{2416D46E-875A-4012-ACC1-1D39B1410F30}" destId="{5033E8F9-98CD-441A-A796-6C3E264EED2A}" srcOrd="3" destOrd="0" presId="urn:microsoft.com/office/officeart/2005/8/layout/list1"/>
    <dgm:cxn modelId="{579960B2-4CC8-4936-8536-15B722D594BA}" type="presParOf" srcId="{2416D46E-875A-4012-ACC1-1D39B1410F30}" destId="{21F574AC-B99C-4EC1-B734-8746AF5944B0}" srcOrd="4" destOrd="0" presId="urn:microsoft.com/office/officeart/2005/8/layout/list1"/>
    <dgm:cxn modelId="{7D14387D-E17B-46AD-8B81-B9DB0C98D9B4}" type="presParOf" srcId="{21F574AC-B99C-4EC1-B734-8746AF5944B0}" destId="{D071EBB5-7502-4BD1-90B5-4725C86FCEB2}" srcOrd="0" destOrd="0" presId="urn:microsoft.com/office/officeart/2005/8/layout/list1"/>
    <dgm:cxn modelId="{EEB7B74B-92EA-44F7-84ED-C0E17F47FFC6}" type="presParOf" srcId="{21F574AC-B99C-4EC1-B734-8746AF5944B0}" destId="{9F7164A2-F41E-4A4A-89DF-43B678ABA5D3}" srcOrd="1" destOrd="0" presId="urn:microsoft.com/office/officeart/2005/8/layout/list1"/>
    <dgm:cxn modelId="{F43A2548-44B6-4494-9DB5-57A340B345BB}" type="presParOf" srcId="{2416D46E-875A-4012-ACC1-1D39B1410F30}" destId="{F77644ED-1B03-46AA-A6DC-4B0F6CB2CA17}" srcOrd="5" destOrd="0" presId="urn:microsoft.com/office/officeart/2005/8/layout/list1"/>
    <dgm:cxn modelId="{0999694D-AAF8-454F-85B3-7FA1BBFE453A}" type="presParOf" srcId="{2416D46E-875A-4012-ACC1-1D39B1410F30}" destId="{FC4AADDB-85F2-4C76-A50F-EDFA76C1CF6F}" srcOrd="6" destOrd="0" presId="urn:microsoft.com/office/officeart/2005/8/layout/list1"/>
    <dgm:cxn modelId="{515B9FAC-5731-423F-90CE-51EF7AA164CF}" type="presParOf" srcId="{2416D46E-875A-4012-ACC1-1D39B1410F30}" destId="{0E080A2A-F1A7-4E52-A182-90BE30DD3559}" srcOrd="7" destOrd="0" presId="urn:microsoft.com/office/officeart/2005/8/layout/list1"/>
    <dgm:cxn modelId="{766575C1-AACC-4370-8BF3-33569AC9EEE8}" type="presParOf" srcId="{2416D46E-875A-4012-ACC1-1D39B1410F30}" destId="{8AC083E1-75B3-4E85-A824-50E8CF6D6A08}" srcOrd="8" destOrd="0" presId="urn:microsoft.com/office/officeart/2005/8/layout/list1"/>
    <dgm:cxn modelId="{F1E107B2-30B3-4B0E-AC9E-090DA8B1DD23}" type="presParOf" srcId="{8AC083E1-75B3-4E85-A824-50E8CF6D6A08}" destId="{81A774AE-8F0F-4103-853B-2819B2E48565}" srcOrd="0" destOrd="0" presId="urn:microsoft.com/office/officeart/2005/8/layout/list1"/>
    <dgm:cxn modelId="{DC58BE6E-24E9-4527-ABC4-02A29BB3A0B5}" type="presParOf" srcId="{8AC083E1-75B3-4E85-A824-50E8CF6D6A08}" destId="{25199607-E67D-4C0F-9250-CD796A2C7B6C}" srcOrd="1" destOrd="0" presId="urn:microsoft.com/office/officeart/2005/8/layout/list1"/>
    <dgm:cxn modelId="{937D3623-2691-4548-AC6B-E9300061662B}" type="presParOf" srcId="{2416D46E-875A-4012-ACC1-1D39B1410F30}" destId="{D1CFB354-D4A8-4D05-8889-3B3E641E12EB}" srcOrd="9" destOrd="0" presId="urn:microsoft.com/office/officeart/2005/8/layout/list1"/>
    <dgm:cxn modelId="{14537824-6E40-45DA-AC08-BE4101D577BA}" type="presParOf" srcId="{2416D46E-875A-4012-ACC1-1D39B1410F30}" destId="{8694596A-AB35-4A65-A5BC-84E51BBE80FB}"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C59E754-C6E4-4D8E-8669-A5740BC11783}"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pl-PL"/>
        </a:p>
      </dgm:t>
    </dgm:pt>
    <dgm:pt modelId="{46286C25-9C66-4D65-9810-01BE60ACD93F}">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2800" dirty="0">
              <a:latin typeface="Arial" panose="020B0604020202020204" pitchFamily="34" charset="0"/>
              <a:cs typeface="Arial" panose="020B0604020202020204" pitchFamily="34" charset="0"/>
            </a:rPr>
            <a:t>Brak bazy lokalowej do działalności prospołecznej</a:t>
          </a:r>
        </a:p>
      </dgm:t>
    </dgm:pt>
    <dgm:pt modelId="{AF395A56-7009-429C-8AB5-EA8DC7E7EB4D}" type="parTrans" cxnId="{084B8EBB-4E8A-45ED-ABBC-FC0F6930EEF2}">
      <dgm:prSet/>
      <dgm:spPr/>
      <dgm:t>
        <a:bodyPr/>
        <a:lstStyle/>
        <a:p>
          <a:endParaRPr lang="pl-PL"/>
        </a:p>
      </dgm:t>
    </dgm:pt>
    <dgm:pt modelId="{1FAE22A5-82FA-4CF3-8997-BAB055E0FD41}" type="sibTrans" cxnId="{084B8EBB-4E8A-45ED-ABBC-FC0F6930EEF2}">
      <dgm:prSet/>
      <dgm:spPr/>
      <dgm:t>
        <a:bodyPr/>
        <a:lstStyle/>
        <a:p>
          <a:endParaRPr lang="pl-PL"/>
        </a:p>
      </dgm:t>
    </dgm:pt>
    <dgm:pt modelId="{9A194D79-65AF-4150-9E65-B2EEF056DA2D}">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2800" dirty="0">
              <a:latin typeface="Arial" panose="020B0604020202020204" pitchFamily="34" charset="0"/>
              <a:cs typeface="Arial" panose="020B0604020202020204" pitchFamily="34" charset="0"/>
            </a:rPr>
            <a:t>Niska innowacyjność przedsiębiorstw</a:t>
          </a:r>
        </a:p>
      </dgm:t>
    </dgm:pt>
    <dgm:pt modelId="{CC81F4D3-18F3-4F7B-BE5C-558EBC093401}" type="parTrans" cxnId="{C4E80949-CAEF-4075-8BEF-BFAE60910300}">
      <dgm:prSet/>
      <dgm:spPr/>
      <dgm:t>
        <a:bodyPr/>
        <a:lstStyle/>
        <a:p>
          <a:endParaRPr lang="pl-PL"/>
        </a:p>
      </dgm:t>
    </dgm:pt>
    <dgm:pt modelId="{996EADEF-D086-46FE-AF6B-2D8814482418}" type="sibTrans" cxnId="{C4E80949-CAEF-4075-8BEF-BFAE60910300}">
      <dgm:prSet/>
      <dgm:spPr/>
      <dgm:t>
        <a:bodyPr/>
        <a:lstStyle/>
        <a:p>
          <a:endParaRPr lang="pl-PL"/>
        </a:p>
      </dgm:t>
    </dgm:pt>
    <dgm:pt modelId="{98F049A5-8D95-4EE4-8180-85990134AAA7}">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2000" dirty="0">
              <a:latin typeface="Arial" panose="020B0604020202020204" pitchFamily="34" charset="0"/>
              <a:cs typeface="Arial" panose="020B0604020202020204" pitchFamily="34" charset="0"/>
            </a:rPr>
            <a:t>Niewystarczająca infrastruktura rekreacyjna, kulturowa, turystyczna, gastronomiczna, hotelowa </a:t>
          </a:r>
        </a:p>
      </dgm:t>
    </dgm:pt>
    <dgm:pt modelId="{A13CF468-E4ED-4AB1-9D56-62D08DB46FCE}" type="parTrans" cxnId="{C1F312B9-0249-41CF-9BB1-9BB04611161F}">
      <dgm:prSet/>
      <dgm:spPr/>
      <dgm:t>
        <a:bodyPr/>
        <a:lstStyle/>
        <a:p>
          <a:endParaRPr lang="pl-PL"/>
        </a:p>
      </dgm:t>
    </dgm:pt>
    <dgm:pt modelId="{41741DF6-AEB1-43BD-AE69-42C6206A5B6C}" type="sibTrans" cxnId="{C1F312B9-0249-41CF-9BB1-9BB04611161F}">
      <dgm:prSet/>
      <dgm:spPr/>
      <dgm:t>
        <a:bodyPr/>
        <a:lstStyle/>
        <a:p>
          <a:endParaRPr lang="pl-PL"/>
        </a:p>
      </dgm:t>
    </dgm:pt>
    <dgm:pt modelId="{2416D46E-875A-4012-ACC1-1D39B1410F30}" type="pres">
      <dgm:prSet presAssocID="{EC59E754-C6E4-4D8E-8669-A5740BC11783}" presName="linear" presStyleCnt="0">
        <dgm:presLayoutVars>
          <dgm:dir/>
          <dgm:animLvl val="lvl"/>
          <dgm:resizeHandles val="exact"/>
        </dgm:presLayoutVars>
      </dgm:prSet>
      <dgm:spPr/>
    </dgm:pt>
    <dgm:pt modelId="{91DE4D1E-6D2F-4768-B6E0-76D554D6D423}" type="pres">
      <dgm:prSet presAssocID="{46286C25-9C66-4D65-9810-01BE60ACD93F}" presName="parentLin" presStyleCnt="0"/>
      <dgm:spPr/>
    </dgm:pt>
    <dgm:pt modelId="{C7621FD8-C090-4E2A-874D-37633F34C379}" type="pres">
      <dgm:prSet presAssocID="{46286C25-9C66-4D65-9810-01BE60ACD93F}" presName="parentLeftMargin" presStyleLbl="node1" presStyleIdx="0" presStyleCnt="3"/>
      <dgm:spPr/>
    </dgm:pt>
    <dgm:pt modelId="{C694A046-10BF-4200-A217-CB671966C1AB}" type="pres">
      <dgm:prSet presAssocID="{46286C25-9C66-4D65-9810-01BE60ACD93F}" presName="parentText" presStyleLbl="node1" presStyleIdx="0" presStyleCnt="3">
        <dgm:presLayoutVars>
          <dgm:chMax val="0"/>
          <dgm:bulletEnabled val="1"/>
        </dgm:presLayoutVars>
      </dgm:prSet>
      <dgm:spPr/>
    </dgm:pt>
    <dgm:pt modelId="{1E306D46-FBCE-4503-8D1C-B36505A196A3}" type="pres">
      <dgm:prSet presAssocID="{46286C25-9C66-4D65-9810-01BE60ACD93F}" presName="negativeSpace" presStyleCnt="0"/>
      <dgm:spPr/>
    </dgm:pt>
    <dgm:pt modelId="{198EE35F-2866-4BD2-9AD9-1DB0295CC2C4}" type="pres">
      <dgm:prSet presAssocID="{46286C25-9C66-4D65-9810-01BE60ACD93F}" presName="childText" presStyleLbl="conFgAcc1" presStyleIdx="0" presStyleCnt="3">
        <dgm:presLayoutVars>
          <dgm:bulletEnabled val="1"/>
        </dgm:presLayoutVars>
      </dgm:prSet>
      <dgm:spPr>
        <a:noFill/>
      </dgm:spPr>
    </dgm:pt>
    <dgm:pt modelId="{5033E8F9-98CD-441A-A796-6C3E264EED2A}" type="pres">
      <dgm:prSet presAssocID="{1FAE22A5-82FA-4CF3-8997-BAB055E0FD41}" presName="spaceBetweenRectangles" presStyleCnt="0"/>
      <dgm:spPr/>
    </dgm:pt>
    <dgm:pt modelId="{21F574AC-B99C-4EC1-B734-8746AF5944B0}" type="pres">
      <dgm:prSet presAssocID="{98F049A5-8D95-4EE4-8180-85990134AAA7}" presName="parentLin" presStyleCnt="0"/>
      <dgm:spPr/>
    </dgm:pt>
    <dgm:pt modelId="{D071EBB5-7502-4BD1-90B5-4725C86FCEB2}" type="pres">
      <dgm:prSet presAssocID="{98F049A5-8D95-4EE4-8180-85990134AAA7}" presName="parentLeftMargin" presStyleLbl="node1" presStyleIdx="0" presStyleCnt="3"/>
      <dgm:spPr/>
    </dgm:pt>
    <dgm:pt modelId="{9F7164A2-F41E-4A4A-89DF-43B678ABA5D3}" type="pres">
      <dgm:prSet presAssocID="{98F049A5-8D95-4EE4-8180-85990134AAA7}" presName="parentText" presStyleLbl="node1" presStyleIdx="1" presStyleCnt="3">
        <dgm:presLayoutVars>
          <dgm:chMax val="0"/>
          <dgm:bulletEnabled val="1"/>
        </dgm:presLayoutVars>
      </dgm:prSet>
      <dgm:spPr/>
    </dgm:pt>
    <dgm:pt modelId="{F77644ED-1B03-46AA-A6DC-4B0F6CB2CA17}" type="pres">
      <dgm:prSet presAssocID="{98F049A5-8D95-4EE4-8180-85990134AAA7}" presName="negativeSpace" presStyleCnt="0"/>
      <dgm:spPr/>
    </dgm:pt>
    <dgm:pt modelId="{FC4AADDB-85F2-4C76-A50F-EDFA76C1CF6F}" type="pres">
      <dgm:prSet presAssocID="{98F049A5-8D95-4EE4-8180-85990134AAA7}" presName="childText" presStyleLbl="conFgAcc1" presStyleIdx="1" presStyleCnt="3">
        <dgm:presLayoutVars>
          <dgm:bulletEnabled val="1"/>
        </dgm:presLayoutVars>
      </dgm:prSet>
      <dgm:spPr>
        <a:noFill/>
      </dgm:spPr>
    </dgm:pt>
    <dgm:pt modelId="{0E080A2A-F1A7-4E52-A182-90BE30DD3559}" type="pres">
      <dgm:prSet presAssocID="{41741DF6-AEB1-43BD-AE69-42C6206A5B6C}" presName="spaceBetweenRectangles" presStyleCnt="0"/>
      <dgm:spPr/>
    </dgm:pt>
    <dgm:pt modelId="{8AC083E1-75B3-4E85-A824-50E8CF6D6A08}" type="pres">
      <dgm:prSet presAssocID="{9A194D79-65AF-4150-9E65-B2EEF056DA2D}" presName="parentLin" presStyleCnt="0"/>
      <dgm:spPr/>
    </dgm:pt>
    <dgm:pt modelId="{81A774AE-8F0F-4103-853B-2819B2E48565}" type="pres">
      <dgm:prSet presAssocID="{9A194D79-65AF-4150-9E65-B2EEF056DA2D}" presName="parentLeftMargin" presStyleLbl="node1" presStyleIdx="1" presStyleCnt="3"/>
      <dgm:spPr/>
    </dgm:pt>
    <dgm:pt modelId="{25199607-E67D-4C0F-9250-CD796A2C7B6C}" type="pres">
      <dgm:prSet presAssocID="{9A194D79-65AF-4150-9E65-B2EEF056DA2D}" presName="parentText" presStyleLbl="node1" presStyleIdx="2" presStyleCnt="3">
        <dgm:presLayoutVars>
          <dgm:chMax val="0"/>
          <dgm:bulletEnabled val="1"/>
        </dgm:presLayoutVars>
      </dgm:prSet>
      <dgm:spPr/>
    </dgm:pt>
    <dgm:pt modelId="{D1CFB354-D4A8-4D05-8889-3B3E641E12EB}" type="pres">
      <dgm:prSet presAssocID="{9A194D79-65AF-4150-9E65-B2EEF056DA2D}" presName="negativeSpace" presStyleCnt="0"/>
      <dgm:spPr/>
    </dgm:pt>
    <dgm:pt modelId="{8694596A-AB35-4A65-A5BC-84E51BBE80FB}" type="pres">
      <dgm:prSet presAssocID="{9A194D79-65AF-4150-9E65-B2EEF056DA2D}" presName="childText" presStyleLbl="conFgAcc1" presStyleIdx="2" presStyleCnt="3">
        <dgm:presLayoutVars>
          <dgm:bulletEnabled val="1"/>
        </dgm:presLayoutVars>
      </dgm:prSet>
      <dgm:spPr>
        <a:noFill/>
      </dgm:spPr>
    </dgm:pt>
  </dgm:ptLst>
  <dgm:cxnLst>
    <dgm:cxn modelId="{084B8EBB-4E8A-45ED-ABBC-FC0F6930EEF2}" srcId="{EC59E754-C6E4-4D8E-8669-A5740BC11783}" destId="{46286C25-9C66-4D65-9810-01BE60ACD93F}" srcOrd="0" destOrd="0" parTransId="{AF395A56-7009-429C-8AB5-EA8DC7E7EB4D}" sibTransId="{1FAE22A5-82FA-4CF3-8997-BAB055E0FD41}"/>
    <dgm:cxn modelId="{08204D44-0D3E-4F71-BE77-B13284CA3875}" type="presOf" srcId="{9A194D79-65AF-4150-9E65-B2EEF056DA2D}" destId="{81A774AE-8F0F-4103-853B-2819B2E48565}" srcOrd="0" destOrd="0" presId="urn:microsoft.com/office/officeart/2005/8/layout/list1"/>
    <dgm:cxn modelId="{C1F312B9-0249-41CF-9BB1-9BB04611161F}" srcId="{EC59E754-C6E4-4D8E-8669-A5740BC11783}" destId="{98F049A5-8D95-4EE4-8180-85990134AAA7}" srcOrd="1" destOrd="0" parTransId="{A13CF468-E4ED-4AB1-9D56-62D08DB46FCE}" sibTransId="{41741DF6-AEB1-43BD-AE69-42C6206A5B6C}"/>
    <dgm:cxn modelId="{F4A23D3D-442C-4245-B725-E3949D3BEC9C}" type="presOf" srcId="{EC59E754-C6E4-4D8E-8669-A5740BC11783}" destId="{2416D46E-875A-4012-ACC1-1D39B1410F30}" srcOrd="0" destOrd="0" presId="urn:microsoft.com/office/officeart/2005/8/layout/list1"/>
    <dgm:cxn modelId="{3073C962-AD1A-47B0-951F-8BD7438AAF78}" type="presOf" srcId="{98F049A5-8D95-4EE4-8180-85990134AAA7}" destId="{D071EBB5-7502-4BD1-90B5-4725C86FCEB2}" srcOrd="0" destOrd="0" presId="urn:microsoft.com/office/officeart/2005/8/layout/list1"/>
    <dgm:cxn modelId="{95FBDD5F-7AC7-448C-9BB1-00975EA8B47F}" type="presOf" srcId="{46286C25-9C66-4D65-9810-01BE60ACD93F}" destId="{C7621FD8-C090-4E2A-874D-37633F34C379}" srcOrd="0" destOrd="0" presId="urn:microsoft.com/office/officeart/2005/8/layout/list1"/>
    <dgm:cxn modelId="{C4E80949-CAEF-4075-8BEF-BFAE60910300}" srcId="{EC59E754-C6E4-4D8E-8669-A5740BC11783}" destId="{9A194D79-65AF-4150-9E65-B2EEF056DA2D}" srcOrd="2" destOrd="0" parTransId="{CC81F4D3-18F3-4F7B-BE5C-558EBC093401}" sibTransId="{996EADEF-D086-46FE-AF6B-2D8814482418}"/>
    <dgm:cxn modelId="{EA0DCABD-AF4A-48F0-80B5-4CB4360CB8CA}" type="presOf" srcId="{98F049A5-8D95-4EE4-8180-85990134AAA7}" destId="{9F7164A2-F41E-4A4A-89DF-43B678ABA5D3}" srcOrd="1" destOrd="0" presId="urn:microsoft.com/office/officeart/2005/8/layout/list1"/>
    <dgm:cxn modelId="{E8BAD383-5770-4F02-8C5B-D7A7F810BC34}" type="presOf" srcId="{46286C25-9C66-4D65-9810-01BE60ACD93F}" destId="{C694A046-10BF-4200-A217-CB671966C1AB}" srcOrd="1" destOrd="0" presId="urn:microsoft.com/office/officeart/2005/8/layout/list1"/>
    <dgm:cxn modelId="{96DCED3C-CAEA-4E28-AD4D-0572CA4B0EE1}" type="presOf" srcId="{9A194D79-65AF-4150-9E65-B2EEF056DA2D}" destId="{25199607-E67D-4C0F-9250-CD796A2C7B6C}" srcOrd="1" destOrd="0" presId="urn:microsoft.com/office/officeart/2005/8/layout/list1"/>
    <dgm:cxn modelId="{D5BA1309-DC86-40D2-AEEF-832A517634C4}" type="presParOf" srcId="{2416D46E-875A-4012-ACC1-1D39B1410F30}" destId="{91DE4D1E-6D2F-4768-B6E0-76D554D6D423}" srcOrd="0" destOrd="0" presId="urn:microsoft.com/office/officeart/2005/8/layout/list1"/>
    <dgm:cxn modelId="{61F65F28-2182-406E-9408-398B6B92DE05}" type="presParOf" srcId="{91DE4D1E-6D2F-4768-B6E0-76D554D6D423}" destId="{C7621FD8-C090-4E2A-874D-37633F34C379}" srcOrd="0" destOrd="0" presId="urn:microsoft.com/office/officeart/2005/8/layout/list1"/>
    <dgm:cxn modelId="{59602401-BABA-4791-921F-DA0CA48E33C6}" type="presParOf" srcId="{91DE4D1E-6D2F-4768-B6E0-76D554D6D423}" destId="{C694A046-10BF-4200-A217-CB671966C1AB}" srcOrd="1" destOrd="0" presId="urn:microsoft.com/office/officeart/2005/8/layout/list1"/>
    <dgm:cxn modelId="{2C7B7ADF-BC95-4B6A-AA7E-CBA16AE530D0}" type="presParOf" srcId="{2416D46E-875A-4012-ACC1-1D39B1410F30}" destId="{1E306D46-FBCE-4503-8D1C-B36505A196A3}" srcOrd="1" destOrd="0" presId="urn:microsoft.com/office/officeart/2005/8/layout/list1"/>
    <dgm:cxn modelId="{3F309FDF-69D6-4869-9DFC-748EC457144F}" type="presParOf" srcId="{2416D46E-875A-4012-ACC1-1D39B1410F30}" destId="{198EE35F-2866-4BD2-9AD9-1DB0295CC2C4}" srcOrd="2" destOrd="0" presId="urn:microsoft.com/office/officeart/2005/8/layout/list1"/>
    <dgm:cxn modelId="{B180ABC7-3DB2-4F35-9C92-EC50647E39D3}" type="presParOf" srcId="{2416D46E-875A-4012-ACC1-1D39B1410F30}" destId="{5033E8F9-98CD-441A-A796-6C3E264EED2A}" srcOrd="3" destOrd="0" presId="urn:microsoft.com/office/officeart/2005/8/layout/list1"/>
    <dgm:cxn modelId="{579960B2-4CC8-4936-8536-15B722D594BA}" type="presParOf" srcId="{2416D46E-875A-4012-ACC1-1D39B1410F30}" destId="{21F574AC-B99C-4EC1-B734-8746AF5944B0}" srcOrd="4" destOrd="0" presId="urn:microsoft.com/office/officeart/2005/8/layout/list1"/>
    <dgm:cxn modelId="{7D14387D-E17B-46AD-8B81-B9DB0C98D9B4}" type="presParOf" srcId="{21F574AC-B99C-4EC1-B734-8746AF5944B0}" destId="{D071EBB5-7502-4BD1-90B5-4725C86FCEB2}" srcOrd="0" destOrd="0" presId="urn:microsoft.com/office/officeart/2005/8/layout/list1"/>
    <dgm:cxn modelId="{EEB7B74B-92EA-44F7-84ED-C0E17F47FFC6}" type="presParOf" srcId="{21F574AC-B99C-4EC1-B734-8746AF5944B0}" destId="{9F7164A2-F41E-4A4A-89DF-43B678ABA5D3}" srcOrd="1" destOrd="0" presId="urn:microsoft.com/office/officeart/2005/8/layout/list1"/>
    <dgm:cxn modelId="{F43A2548-44B6-4494-9DB5-57A340B345BB}" type="presParOf" srcId="{2416D46E-875A-4012-ACC1-1D39B1410F30}" destId="{F77644ED-1B03-46AA-A6DC-4B0F6CB2CA17}" srcOrd="5" destOrd="0" presId="urn:microsoft.com/office/officeart/2005/8/layout/list1"/>
    <dgm:cxn modelId="{0999694D-AAF8-454F-85B3-7FA1BBFE453A}" type="presParOf" srcId="{2416D46E-875A-4012-ACC1-1D39B1410F30}" destId="{FC4AADDB-85F2-4C76-A50F-EDFA76C1CF6F}" srcOrd="6" destOrd="0" presId="urn:microsoft.com/office/officeart/2005/8/layout/list1"/>
    <dgm:cxn modelId="{515B9FAC-5731-423F-90CE-51EF7AA164CF}" type="presParOf" srcId="{2416D46E-875A-4012-ACC1-1D39B1410F30}" destId="{0E080A2A-F1A7-4E52-A182-90BE30DD3559}" srcOrd="7" destOrd="0" presId="urn:microsoft.com/office/officeart/2005/8/layout/list1"/>
    <dgm:cxn modelId="{766575C1-AACC-4370-8BF3-33569AC9EEE8}" type="presParOf" srcId="{2416D46E-875A-4012-ACC1-1D39B1410F30}" destId="{8AC083E1-75B3-4E85-A824-50E8CF6D6A08}" srcOrd="8" destOrd="0" presId="urn:microsoft.com/office/officeart/2005/8/layout/list1"/>
    <dgm:cxn modelId="{F1E107B2-30B3-4B0E-AC9E-090DA8B1DD23}" type="presParOf" srcId="{8AC083E1-75B3-4E85-A824-50E8CF6D6A08}" destId="{81A774AE-8F0F-4103-853B-2819B2E48565}" srcOrd="0" destOrd="0" presId="urn:microsoft.com/office/officeart/2005/8/layout/list1"/>
    <dgm:cxn modelId="{DC58BE6E-24E9-4527-ABC4-02A29BB3A0B5}" type="presParOf" srcId="{8AC083E1-75B3-4E85-A824-50E8CF6D6A08}" destId="{25199607-E67D-4C0F-9250-CD796A2C7B6C}" srcOrd="1" destOrd="0" presId="urn:microsoft.com/office/officeart/2005/8/layout/list1"/>
    <dgm:cxn modelId="{937D3623-2691-4548-AC6B-E9300061662B}" type="presParOf" srcId="{2416D46E-875A-4012-ACC1-1D39B1410F30}" destId="{D1CFB354-D4A8-4D05-8889-3B3E641E12EB}" srcOrd="9" destOrd="0" presId="urn:microsoft.com/office/officeart/2005/8/layout/list1"/>
    <dgm:cxn modelId="{14537824-6E40-45DA-AC08-BE4101D577BA}" type="presParOf" srcId="{2416D46E-875A-4012-ACC1-1D39B1410F30}" destId="{8694596A-AB35-4A65-A5BC-84E51BBE80FB}"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C59E754-C6E4-4D8E-8669-A5740BC11783}"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pl-PL"/>
        </a:p>
      </dgm:t>
    </dgm:pt>
    <dgm:pt modelId="{46286C25-9C66-4D65-9810-01BE60ACD93F}">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Wzrost liczby mieszkańców</a:t>
          </a:r>
        </a:p>
      </dgm:t>
    </dgm:pt>
    <dgm:pt modelId="{AF395A56-7009-429C-8AB5-EA8DC7E7EB4D}" type="parTrans" cxnId="{084B8EBB-4E8A-45ED-ABBC-FC0F6930EEF2}">
      <dgm:prSet/>
      <dgm:spPr/>
      <dgm:t>
        <a:bodyPr/>
        <a:lstStyle/>
        <a:p>
          <a:endParaRPr lang="pl-PL"/>
        </a:p>
      </dgm:t>
    </dgm:pt>
    <dgm:pt modelId="{1FAE22A5-82FA-4CF3-8997-BAB055E0FD41}" type="sibTrans" cxnId="{084B8EBB-4E8A-45ED-ABBC-FC0F6930EEF2}">
      <dgm:prSet/>
      <dgm:spPr/>
      <dgm:t>
        <a:bodyPr/>
        <a:lstStyle/>
        <a:p>
          <a:endParaRPr lang="pl-PL"/>
        </a:p>
      </dgm:t>
    </dgm:pt>
    <dgm:pt modelId="{BF0C55DD-6696-4B35-A5E0-A7838DCDB61F}">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Dodatnie saldo przyrostu naturalnego</a:t>
          </a:r>
        </a:p>
      </dgm:t>
    </dgm:pt>
    <dgm:pt modelId="{8FE3C63D-A96C-4663-A85A-BFFA8B366831}" type="parTrans" cxnId="{93F6DE45-18AD-40CD-9E82-F979F89A56AE}">
      <dgm:prSet/>
      <dgm:spPr/>
      <dgm:t>
        <a:bodyPr/>
        <a:lstStyle/>
        <a:p>
          <a:endParaRPr lang="pl-PL"/>
        </a:p>
      </dgm:t>
    </dgm:pt>
    <dgm:pt modelId="{53EDB54D-1183-4E58-873F-EA2CA0361AFD}" type="sibTrans" cxnId="{93F6DE45-18AD-40CD-9E82-F979F89A56AE}">
      <dgm:prSet/>
      <dgm:spPr/>
      <dgm:t>
        <a:bodyPr/>
        <a:lstStyle/>
        <a:p>
          <a:endParaRPr lang="pl-PL"/>
        </a:p>
      </dgm:t>
    </dgm:pt>
    <dgm:pt modelId="{C274EF35-2485-4C12-8DDF-10BDDB691749}">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Wzrost zabudowy mieszkaniowej</a:t>
          </a:r>
        </a:p>
      </dgm:t>
    </dgm:pt>
    <dgm:pt modelId="{05D5ACDE-B9E7-41B4-A08A-46C5D68D2B29}" type="parTrans" cxnId="{0D020349-075D-400C-9D92-59D40D182CF3}">
      <dgm:prSet/>
      <dgm:spPr/>
      <dgm:t>
        <a:bodyPr/>
        <a:lstStyle/>
        <a:p>
          <a:endParaRPr lang="pl-PL"/>
        </a:p>
      </dgm:t>
    </dgm:pt>
    <dgm:pt modelId="{882BE448-0F5D-4AFE-852F-63713E76B2AE}" type="sibTrans" cxnId="{0D020349-075D-400C-9D92-59D40D182CF3}">
      <dgm:prSet/>
      <dgm:spPr/>
      <dgm:t>
        <a:bodyPr/>
        <a:lstStyle/>
        <a:p>
          <a:endParaRPr lang="pl-PL"/>
        </a:p>
      </dgm:t>
    </dgm:pt>
    <dgm:pt modelId="{2416D46E-875A-4012-ACC1-1D39B1410F30}" type="pres">
      <dgm:prSet presAssocID="{EC59E754-C6E4-4D8E-8669-A5740BC11783}" presName="linear" presStyleCnt="0">
        <dgm:presLayoutVars>
          <dgm:dir/>
          <dgm:animLvl val="lvl"/>
          <dgm:resizeHandles val="exact"/>
        </dgm:presLayoutVars>
      </dgm:prSet>
      <dgm:spPr/>
    </dgm:pt>
    <dgm:pt modelId="{91DE4D1E-6D2F-4768-B6E0-76D554D6D423}" type="pres">
      <dgm:prSet presAssocID="{46286C25-9C66-4D65-9810-01BE60ACD93F}" presName="parentLin" presStyleCnt="0"/>
      <dgm:spPr/>
    </dgm:pt>
    <dgm:pt modelId="{C7621FD8-C090-4E2A-874D-37633F34C379}" type="pres">
      <dgm:prSet presAssocID="{46286C25-9C66-4D65-9810-01BE60ACD93F}" presName="parentLeftMargin" presStyleLbl="node1" presStyleIdx="0" presStyleCnt="3"/>
      <dgm:spPr/>
    </dgm:pt>
    <dgm:pt modelId="{C694A046-10BF-4200-A217-CB671966C1AB}" type="pres">
      <dgm:prSet presAssocID="{46286C25-9C66-4D65-9810-01BE60ACD93F}" presName="parentText" presStyleLbl="node1" presStyleIdx="0" presStyleCnt="3">
        <dgm:presLayoutVars>
          <dgm:chMax val="0"/>
          <dgm:bulletEnabled val="1"/>
        </dgm:presLayoutVars>
      </dgm:prSet>
      <dgm:spPr/>
    </dgm:pt>
    <dgm:pt modelId="{1E306D46-FBCE-4503-8D1C-B36505A196A3}" type="pres">
      <dgm:prSet presAssocID="{46286C25-9C66-4D65-9810-01BE60ACD93F}" presName="negativeSpace" presStyleCnt="0"/>
      <dgm:spPr/>
    </dgm:pt>
    <dgm:pt modelId="{198EE35F-2866-4BD2-9AD9-1DB0295CC2C4}" type="pres">
      <dgm:prSet presAssocID="{46286C25-9C66-4D65-9810-01BE60ACD93F}" presName="childText" presStyleLbl="conFgAcc1" presStyleIdx="0" presStyleCnt="3">
        <dgm:presLayoutVars>
          <dgm:bulletEnabled val="1"/>
        </dgm:presLayoutVars>
      </dgm:prSet>
      <dgm:spPr>
        <a:noFill/>
      </dgm:spPr>
    </dgm:pt>
    <dgm:pt modelId="{5033E8F9-98CD-441A-A796-6C3E264EED2A}" type="pres">
      <dgm:prSet presAssocID="{1FAE22A5-82FA-4CF3-8997-BAB055E0FD41}" presName="spaceBetweenRectangles" presStyleCnt="0"/>
      <dgm:spPr/>
    </dgm:pt>
    <dgm:pt modelId="{6AB8A1AF-3230-4DD5-B1DA-8A3DF52007ED}" type="pres">
      <dgm:prSet presAssocID="{BF0C55DD-6696-4B35-A5E0-A7838DCDB61F}" presName="parentLin" presStyleCnt="0"/>
      <dgm:spPr/>
    </dgm:pt>
    <dgm:pt modelId="{35A2E439-151E-42AF-AEC1-A413592E9A76}" type="pres">
      <dgm:prSet presAssocID="{BF0C55DD-6696-4B35-A5E0-A7838DCDB61F}" presName="parentLeftMargin" presStyleLbl="node1" presStyleIdx="0" presStyleCnt="3"/>
      <dgm:spPr/>
    </dgm:pt>
    <dgm:pt modelId="{9C4B1CC4-4081-4146-842C-6BCAAF924204}" type="pres">
      <dgm:prSet presAssocID="{BF0C55DD-6696-4B35-A5E0-A7838DCDB61F}" presName="parentText" presStyleLbl="node1" presStyleIdx="1" presStyleCnt="3">
        <dgm:presLayoutVars>
          <dgm:chMax val="0"/>
          <dgm:bulletEnabled val="1"/>
        </dgm:presLayoutVars>
      </dgm:prSet>
      <dgm:spPr/>
    </dgm:pt>
    <dgm:pt modelId="{D99EBA3E-132A-4692-AFAC-CF580C2DFBA2}" type="pres">
      <dgm:prSet presAssocID="{BF0C55DD-6696-4B35-A5E0-A7838DCDB61F}" presName="negativeSpace" presStyleCnt="0"/>
      <dgm:spPr/>
    </dgm:pt>
    <dgm:pt modelId="{B4E073E3-8F72-4E54-9AB1-4FA063B08150}" type="pres">
      <dgm:prSet presAssocID="{BF0C55DD-6696-4B35-A5E0-A7838DCDB61F}" presName="childText" presStyleLbl="conFgAcc1" presStyleIdx="1" presStyleCnt="3">
        <dgm:presLayoutVars>
          <dgm:bulletEnabled val="1"/>
        </dgm:presLayoutVars>
      </dgm:prSet>
      <dgm:spPr>
        <a:noFill/>
      </dgm:spPr>
    </dgm:pt>
    <dgm:pt modelId="{35B0EC3F-6043-41FD-B380-B9A80899BC88}" type="pres">
      <dgm:prSet presAssocID="{53EDB54D-1183-4E58-873F-EA2CA0361AFD}" presName="spaceBetweenRectangles" presStyleCnt="0"/>
      <dgm:spPr/>
    </dgm:pt>
    <dgm:pt modelId="{EC26BCC8-A29F-4934-88EE-86ED272CAFB4}" type="pres">
      <dgm:prSet presAssocID="{C274EF35-2485-4C12-8DDF-10BDDB691749}" presName="parentLin" presStyleCnt="0"/>
      <dgm:spPr/>
    </dgm:pt>
    <dgm:pt modelId="{E46A16D3-F445-48B3-BF25-833DE710BBC3}" type="pres">
      <dgm:prSet presAssocID="{C274EF35-2485-4C12-8DDF-10BDDB691749}" presName="parentLeftMargin" presStyleLbl="node1" presStyleIdx="1" presStyleCnt="3"/>
      <dgm:spPr/>
    </dgm:pt>
    <dgm:pt modelId="{A9A8711F-A745-4DE9-B315-44ACF4D21978}" type="pres">
      <dgm:prSet presAssocID="{C274EF35-2485-4C12-8DDF-10BDDB691749}" presName="parentText" presStyleLbl="node1" presStyleIdx="2" presStyleCnt="3">
        <dgm:presLayoutVars>
          <dgm:chMax val="0"/>
          <dgm:bulletEnabled val="1"/>
        </dgm:presLayoutVars>
      </dgm:prSet>
      <dgm:spPr/>
    </dgm:pt>
    <dgm:pt modelId="{509FB0F9-3B5B-4980-BE24-F18E2548A65E}" type="pres">
      <dgm:prSet presAssocID="{C274EF35-2485-4C12-8DDF-10BDDB691749}" presName="negativeSpace" presStyleCnt="0"/>
      <dgm:spPr/>
    </dgm:pt>
    <dgm:pt modelId="{4CF2C3AA-0B18-4187-8A63-78BCB210E60A}" type="pres">
      <dgm:prSet presAssocID="{C274EF35-2485-4C12-8DDF-10BDDB691749}" presName="childText" presStyleLbl="conFgAcc1" presStyleIdx="2" presStyleCnt="3">
        <dgm:presLayoutVars>
          <dgm:bulletEnabled val="1"/>
        </dgm:presLayoutVars>
      </dgm:prSet>
      <dgm:spPr>
        <a:noFill/>
      </dgm:spPr>
    </dgm:pt>
  </dgm:ptLst>
  <dgm:cxnLst>
    <dgm:cxn modelId="{52469C58-700B-4E8A-B036-D2F265DD71D6}" type="presOf" srcId="{46286C25-9C66-4D65-9810-01BE60ACD93F}" destId="{C694A046-10BF-4200-A217-CB671966C1AB}" srcOrd="1" destOrd="0" presId="urn:microsoft.com/office/officeart/2005/8/layout/list1"/>
    <dgm:cxn modelId="{084B8EBB-4E8A-45ED-ABBC-FC0F6930EEF2}" srcId="{EC59E754-C6E4-4D8E-8669-A5740BC11783}" destId="{46286C25-9C66-4D65-9810-01BE60ACD93F}" srcOrd="0" destOrd="0" parTransId="{AF395A56-7009-429C-8AB5-EA8DC7E7EB4D}" sibTransId="{1FAE22A5-82FA-4CF3-8997-BAB055E0FD41}"/>
    <dgm:cxn modelId="{8F5018C2-68F4-4C52-B06D-0252FF20AD6B}" type="presOf" srcId="{C274EF35-2485-4C12-8DDF-10BDDB691749}" destId="{E46A16D3-F445-48B3-BF25-833DE710BBC3}" srcOrd="0" destOrd="0" presId="urn:microsoft.com/office/officeart/2005/8/layout/list1"/>
    <dgm:cxn modelId="{7997F029-2470-4496-B955-58E2AB7AE6BB}" type="presOf" srcId="{46286C25-9C66-4D65-9810-01BE60ACD93F}" destId="{C7621FD8-C090-4E2A-874D-37633F34C379}" srcOrd="0" destOrd="0" presId="urn:microsoft.com/office/officeart/2005/8/layout/list1"/>
    <dgm:cxn modelId="{0D020349-075D-400C-9D92-59D40D182CF3}" srcId="{EC59E754-C6E4-4D8E-8669-A5740BC11783}" destId="{C274EF35-2485-4C12-8DDF-10BDDB691749}" srcOrd="2" destOrd="0" parTransId="{05D5ACDE-B9E7-41B4-A08A-46C5D68D2B29}" sibTransId="{882BE448-0F5D-4AFE-852F-63713E76B2AE}"/>
    <dgm:cxn modelId="{7828A117-76E4-4E70-9262-B9A51E7D90F6}" type="presOf" srcId="{BF0C55DD-6696-4B35-A5E0-A7838DCDB61F}" destId="{9C4B1CC4-4081-4146-842C-6BCAAF924204}" srcOrd="1" destOrd="0" presId="urn:microsoft.com/office/officeart/2005/8/layout/list1"/>
    <dgm:cxn modelId="{7908DC18-3596-4429-9D65-E948C4A8FB92}" type="presOf" srcId="{BF0C55DD-6696-4B35-A5E0-A7838DCDB61F}" destId="{35A2E439-151E-42AF-AEC1-A413592E9A76}" srcOrd="0" destOrd="0" presId="urn:microsoft.com/office/officeart/2005/8/layout/list1"/>
    <dgm:cxn modelId="{DBBB25A5-CDE2-4936-BC35-834A7ACD28FE}" type="presOf" srcId="{EC59E754-C6E4-4D8E-8669-A5740BC11783}" destId="{2416D46E-875A-4012-ACC1-1D39B1410F30}" srcOrd="0" destOrd="0" presId="urn:microsoft.com/office/officeart/2005/8/layout/list1"/>
    <dgm:cxn modelId="{93F6DE45-18AD-40CD-9E82-F979F89A56AE}" srcId="{EC59E754-C6E4-4D8E-8669-A5740BC11783}" destId="{BF0C55DD-6696-4B35-A5E0-A7838DCDB61F}" srcOrd="1" destOrd="0" parTransId="{8FE3C63D-A96C-4663-A85A-BFFA8B366831}" sibTransId="{53EDB54D-1183-4E58-873F-EA2CA0361AFD}"/>
    <dgm:cxn modelId="{3EE8FA96-AE85-4E84-AA77-2A91A3CC02C4}" type="presOf" srcId="{C274EF35-2485-4C12-8DDF-10BDDB691749}" destId="{A9A8711F-A745-4DE9-B315-44ACF4D21978}" srcOrd="1" destOrd="0" presId="urn:microsoft.com/office/officeart/2005/8/layout/list1"/>
    <dgm:cxn modelId="{834A6620-8889-468A-9D29-884B6CC04B40}" type="presParOf" srcId="{2416D46E-875A-4012-ACC1-1D39B1410F30}" destId="{91DE4D1E-6D2F-4768-B6E0-76D554D6D423}" srcOrd="0" destOrd="0" presId="urn:microsoft.com/office/officeart/2005/8/layout/list1"/>
    <dgm:cxn modelId="{E857A9C1-9D2D-4AF2-B177-A9FDA7DD8052}" type="presParOf" srcId="{91DE4D1E-6D2F-4768-B6E0-76D554D6D423}" destId="{C7621FD8-C090-4E2A-874D-37633F34C379}" srcOrd="0" destOrd="0" presId="urn:microsoft.com/office/officeart/2005/8/layout/list1"/>
    <dgm:cxn modelId="{E90B4819-F112-4837-9A25-0A784B88EE9A}" type="presParOf" srcId="{91DE4D1E-6D2F-4768-B6E0-76D554D6D423}" destId="{C694A046-10BF-4200-A217-CB671966C1AB}" srcOrd="1" destOrd="0" presId="urn:microsoft.com/office/officeart/2005/8/layout/list1"/>
    <dgm:cxn modelId="{29FBD165-DB86-4687-94C2-260707A2B56C}" type="presParOf" srcId="{2416D46E-875A-4012-ACC1-1D39B1410F30}" destId="{1E306D46-FBCE-4503-8D1C-B36505A196A3}" srcOrd="1" destOrd="0" presId="urn:microsoft.com/office/officeart/2005/8/layout/list1"/>
    <dgm:cxn modelId="{B55C1E63-413A-4D07-8781-5F50CF38FFF8}" type="presParOf" srcId="{2416D46E-875A-4012-ACC1-1D39B1410F30}" destId="{198EE35F-2866-4BD2-9AD9-1DB0295CC2C4}" srcOrd="2" destOrd="0" presId="urn:microsoft.com/office/officeart/2005/8/layout/list1"/>
    <dgm:cxn modelId="{12607BFD-D4F7-4F4B-89B7-E627CDE6536E}" type="presParOf" srcId="{2416D46E-875A-4012-ACC1-1D39B1410F30}" destId="{5033E8F9-98CD-441A-A796-6C3E264EED2A}" srcOrd="3" destOrd="0" presId="urn:microsoft.com/office/officeart/2005/8/layout/list1"/>
    <dgm:cxn modelId="{509504EE-E9B9-446D-8A52-D108C6F84EF4}" type="presParOf" srcId="{2416D46E-875A-4012-ACC1-1D39B1410F30}" destId="{6AB8A1AF-3230-4DD5-B1DA-8A3DF52007ED}" srcOrd="4" destOrd="0" presId="urn:microsoft.com/office/officeart/2005/8/layout/list1"/>
    <dgm:cxn modelId="{CC1638C9-218F-416F-95FB-15769371B0BE}" type="presParOf" srcId="{6AB8A1AF-3230-4DD5-B1DA-8A3DF52007ED}" destId="{35A2E439-151E-42AF-AEC1-A413592E9A76}" srcOrd="0" destOrd="0" presId="urn:microsoft.com/office/officeart/2005/8/layout/list1"/>
    <dgm:cxn modelId="{03C1CAE1-31B9-409D-8C71-BD758F2AC3BC}" type="presParOf" srcId="{6AB8A1AF-3230-4DD5-B1DA-8A3DF52007ED}" destId="{9C4B1CC4-4081-4146-842C-6BCAAF924204}" srcOrd="1" destOrd="0" presId="urn:microsoft.com/office/officeart/2005/8/layout/list1"/>
    <dgm:cxn modelId="{A3F0730F-BF5C-4731-8C84-70D15E01E384}" type="presParOf" srcId="{2416D46E-875A-4012-ACC1-1D39B1410F30}" destId="{D99EBA3E-132A-4692-AFAC-CF580C2DFBA2}" srcOrd="5" destOrd="0" presId="urn:microsoft.com/office/officeart/2005/8/layout/list1"/>
    <dgm:cxn modelId="{4A874487-4826-431C-B360-8273BBF3AA91}" type="presParOf" srcId="{2416D46E-875A-4012-ACC1-1D39B1410F30}" destId="{B4E073E3-8F72-4E54-9AB1-4FA063B08150}" srcOrd="6" destOrd="0" presId="urn:microsoft.com/office/officeart/2005/8/layout/list1"/>
    <dgm:cxn modelId="{7C672140-E53D-43A5-90B7-B95D102F31C2}" type="presParOf" srcId="{2416D46E-875A-4012-ACC1-1D39B1410F30}" destId="{35B0EC3F-6043-41FD-B380-B9A80899BC88}" srcOrd="7" destOrd="0" presId="urn:microsoft.com/office/officeart/2005/8/layout/list1"/>
    <dgm:cxn modelId="{44F22E38-472C-48D3-8F42-D17EB64E9A99}" type="presParOf" srcId="{2416D46E-875A-4012-ACC1-1D39B1410F30}" destId="{EC26BCC8-A29F-4934-88EE-86ED272CAFB4}" srcOrd="8" destOrd="0" presId="urn:microsoft.com/office/officeart/2005/8/layout/list1"/>
    <dgm:cxn modelId="{6EEF4082-B27F-41B9-A6FE-0A88B6485711}" type="presParOf" srcId="{EC26BCC8-A29F-4934-88EE-86ED272CAFB4}" destId="{E46A16D3-F445-48B3-BF25-833DE710BBC3}" srcOrd="0" destOrd="0" presId="urn:microsoft.com/office/officeart/2005/8/layout/list1"/>
    <dgm:cxn modelId="{8F4349D4-B350-441A-9DA4-2FAD94879667}" type="presParOf" srcId="{EC26BCC8-A29F-4934-88EE-86ED272CAFB4}" destId="{A9A8711F-A745-4DE9-B315-44ACF4D21978}" srcOrd="1" destOrd="0" presId="urn:microsoft.com/office/officeart/2005/8/layout/list1"/>
    <dgm:cxn modelId="{C4D37A7E-2F5B-4584-92BF-76AC88EC8714}" type="presParOf" srcId="{2416D46E-875A-4012-ACC1-1D39B1410F30}" destId="{509FB0F9-3B5B-4980-BE24-F18E2548A65E}" srcOrd="9" destOrd="0" presId="urn:microsoft.com/office/officeart/2005/8/layout/list1"/>
    <dgm:cxn modelId="{AAB759EF-0F0E-4E16-BC1F-AA0DA74B12B4}" type="presParOf" srcId="{2416D46E-875A-4012-ACC1-1D39B1410F30}" destId="{4CF2C3AA-0B18-4187-8A63-78BCB210E60A}"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C59E754-C6E4-4D8E-8669-A5740BC11783}"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pl-PL"/>
        </a:p>
      </dgm:t>
    </dgm:pt>
    <dgm:pt modelId="{46286C25-9C66-4D65-9810-01BE60ACD93F}">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Rozwój sieci wodociągowej</a:t>
          </a:r>
        </a:p>
      </dgm:t>
    </dgm:pt>
    <dgm:pt modelId="{AF395A56-7009-429C-8AB5-EA8DC7E7EB4D}" type="parTrans" cxnId="{084B8EBB-4E8A-45ED-ABBC-FC0F6930EEF2}">
      <dgm:prSet/>
      <dgm:spPr/>
      <dgm:t>
        <a:bodyPr/>
        <a:lstStyle/>
        <a:p>
          <a:endParaRPr lang="pl-PL"/>
        </a:p>
      </dgm:t>
    </dgm:pt>
    <dgm:pt modelId="{1FAE22A5-82FA-4CF3-8997-BAB055E0FD41}" type="sibTrans" cxnId="{084B8EBB-4E8A-45ED-ABBC-FC0F6930EEF2}">
      <dgm:prSet/>
      <dgm:spPr/>
      <dgm:t>
        <a:bodyPr/>
        <a:lstStyle/>
        <a:p>
          <a:endParaRPr lang="pl-PL"/>
        </a:p>
      </dgm:t>
    </dgm:pt>
    <dgm:pt modelId="{F7208B4F-B8B1-4B98-BBBB-55030C948F6E}">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Wysoka jakość bonitacyjna gleb</a:t>
          </a:r>
        </a:p>
      </dgm:t>
    </dgm:pt>
    <dgm:pt modelId="{5603B269-A830-4E29-8616-DD189FCA1B62}" type="parTrans" cxnId="{9782D210-4345-4D94-B21F-1E52B3550CEC}">
      <dgm:prSet/>
      <dgm:spPr/>
      <dgm:t>
        <a:bodyPr/>
        <a:lstStyle/>
        <a:p>
          <a:endParaRPr lang="pl-PL"/>
        </a:p>
      </dgm:t>
    </dgm:pt>
    <dgm:pt modelId="{A7AF7365-A3F9-4D0E-8DF4-44B3F5B92851}" type="sibTrans" cxnId="{9782D210-4345-4D94-B21F-1E52B3550CEC}">
      <dgm:prSet/>
      <dgm:spPr/>
      <dgm:t>
        <a:bodyPr/>
        <a:lstStyle/>
        <a:p>
          <a:endParaRPr lang="pl-PL"/>
        </a:p>
      </dgm:t>
    </dgm:pt>
    <dgm:pt modelId="{B736B015-35CE-49BA-B423-DB3E6343ED33}">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Możliwość rozwoju agroturystyki</a:t>
          </a:r>
        </a:p>
      </dgm:t>
    </dgm:pt>
    <dgm:pt modelId="{DA97297D-44B9-4146-B3A4-A05E504A04EA}" type="parTrans" cxnId="{F29074BA-574A-403A-B033-2599160EDFC0}">
      <dgm:prSet/>
      <dgm:spPr/>
      <dgm:t>
        <a:bodyPr/>
        <a:lstStyle/>
        <a:p>
          <a:endParaRPr lang="pl-PL"/>
        </a:p>
      </dgm:t>
    </dgm:pt>
    <dgm:pt modelId="{6A050224-C7BB-4818-AA76-7C5D720A407D}" type="sibTrans" cxnId="{F29074BA-574A-403A-B033-2599160EDFC0}">
      <dgm:prSet/>
      <dgm:spPr/>
      <dgm:t>
        <a:bodyPr/>
        <a:lstStyle/>
        <a:p>
          <a:endParaRPr lang="pl-PL"/>
        </a:p>
      </dgm:t>
    </dgm:pt>
    <dgm:pt modelId="{2416D46E-875A-4012-ACC1-1D39B1410F30}" type="pres">
      <dgm:prSet presAssocID="{EC59E754-C6E4-4D8E-8669-A5740BC11783}" presName="linear" presStyleCnt="0">
        <dgm:presLayoutVars>
          <dgm:dir/>
          <dgm:animLvl val="lvl"/>
          <dgm:resizeHandles val="exact"/>
        </dgm:presLayoutVars>
      </dgm:prSet>
      <dgm:spPr/>
    </dgm:pt>
    <dgm:pt modelId="{91DE4D1E-6D2F-4768-B6E0-76D554D6D423}" type="pres">
      <dgm:prSet presAssocID="{46286C25-9C66-4D65-9810-01BE60ACD93F}" presName="parentLin" presStyleCnt="0"/>
      <dgm:spPr/>
    </dgm:pt>
    <dgm:pt modelId="{C7621FD8-C090-4E2A-874D-37633F34C379}" type="pres">
      <dgm:prSet presAssocID="{46286C25-9C66-4D65-9810-01BE60ACD93F}" presName="parentLeftMargin" presStyleLbl="node1" presStyleIdx="0" presStyleCnt="3"/>
      <dgm:spPr/>
    </dgm:pt>
    <dgm:pt modelId="{C694A046-10BF-4200-A217-CB671966C1AB}" type="pres">
      <dgm:prSet presAssocID="{46286C25-9C66-4D65-9810-01BE60ACD93F}" presName="parentText" presStyleLbl="node1" presStyleIdx="0" presStyleCnt="3">
        <dgm:presLayoutVars>
          <dgm:chMax val="0"/>
          <dgm:bulletEnabled val="1"/>
        </dgm:presLayoutVars>
      </dgm:prSet>
      <dgm:spPr/>
    </dgm:pt>
    <dgm:pt modelId="{1E306D46-FBCE-4503-8D1C-B36505A196A3}" type="pres">
      <dgm:prSet presAssocID="{46286C25-9C66-4D65-9810-01BE60ACD93F}" presName="negativeSpace" presStyleCnt="0"/>
      <dgm:spPr/>
    </dgm:pt>
    <dgm:pt modelId="{198EE35F-2866-4BD2-9AD9-1DB0295CC2C4}" type="pres">
      <dgm:prSet presAssocID="{46286C25-9C66-4D65-9810-01BE60ACD93F}" presName="childText" presStyleLbl="conFgAcc1" presStyleIdx="0" presStyleCnt="3">
        <dgm:presLayoutVars>
          <dgm:bulletEnabled val="1"/>
        </dgm:presLayoutVars>
      </dgm:prSet>
      <dgm:spPr>
        <a:noFill/>
      </dgm:spPr>
    </dgm:pt>
    <dgm:pt modelId="{5033E8F9-98CD-441A-A796-6C3E264EED2A}" type="pres">
      <dgm:prSet presAssocID="{1FAE22A5-82FA-4CF3-8997-BAB055E0FD41}" presName="spaceBetweenRectangles" presStyleCnt="0"/>
      <dgm:spPr/>
    </dgm:pt>
    <dgm:pt modelId="{D149463D-5047-43B1-BDA7-2771544A8B5F}" type="pres">
      <dgm:prSet presAssocID="{B736B015-35CE-49BA-B423-DB3E6343ED33}" presName="parentLin" presStyleCnt="0"/>
      <dgm:spPr/>
    </dgm:pt>
    <dgm:pt modelId="{4C82F2C7-74F6-45E7-B5D1-1ACEC7EA0B18}" type="pres">
      <dgm:prSet presAssocID="{B736B015-35CE-49BA-B423-DB3E6343ED33}" presName="parentLeftMargin" presStyleLbl="node1" presStyleIdx="0" presStyleCnt="3"/>
      <dgm:spPr/>
    </dgm:pt>
    <dgm:pt modelId="{34C3315C-2BFB-4A11-91CB-6948524F6827}" type="pres">
      <dgm:prSet presAssocID="{B736B015-35CE-49BA-B423-DB3E6343ED33}" presName="parentText" presStyleLbl="node1" presStyleIdx="1" presStyleCnt="3">
        <dgm:presLayoutVars>
          <dgm:chMax val="0"/>
          <dgm:bulletEnabled val="1"/>
        </dgm:presLayoutVars>
      </dgm:prSet>
      <dgm:spPr/>
    </dgm:pt>
    <dgm:pt modelId="{63331B78-D018-400C-8658-63E2190310A8}" type="pres">
      <dgm:prSet presAssocID="{B736B015-35CE-49BA-B423-DB3E6343ED33}" presName="negativeSpace" presStyleCnt="0"/>
      <dgm:spPr/>
    </dgm:pt>
    <dgm:pt modelId="{C76984E0-9784-47CF-834D-85B9AA5D4369}" type="pres">
      <dgm:prSet presAssocID="{B736B015-35CE-49BA-B423-DB3E6343ED33}" presName="childText" presStyleLbl="conFgAcc1" presStyleIdx="1" presStyleCnt="3">
        <dgm:presLayoutVars>
          <dgm:bulletEnabled val="1"/>
        </dgm:presLayoutVars>
      </dgm:prSet>
      <dgm:spPr>
        <a:noFill/>
      </dgm:spPr>
    </dgm:pt>
    <dgm:pt modelId="{103C0BF6-5F73-47EB-ACBC-8B5ADF5A0331}" type="pres">
      <dgm:prSet presAssocID="{6A050224-C7BB-4818-AA76-7C5D720A407D}" presName="spaceBetweenRectangles" presStyleCnt="0"/>
      <dgm:spPr/>
    </dgm:pt>
    <dgm:pt modelId="{BF704016-6702-4928-8B77-847F566FA129}" type="pres">
      <dgm:prSet presAssocID="{F7208B4F-B8B1-4B98-BBBB-55030C948F6E}" presName="parentLin" presStyleCnt="0"/>
      <dgm:spPr/>
    </dgm:pt>
    <dgm:pt modelId="{9DC8DDF7-EA7E-411F-94CC-967B10A03013}" type="pres">
      <dgm:prSet presAssocID="{F7208B4F-B8B1-4B98-BBBB-55030C948F6E}" presName="parentLeftMargin" presStyleLbl="node1" presStyleIdx="1" presStyleCnt="3"/>
      <dgm:spPr/>
    </dgm:pt>
    <dgm:pt modelId="{1D47988B-5133-45D8-B008-C62D050FFDC5}" type="pres">
      <dgm:prSet presAssocID="{F7208B4F-B8B1-4B98-BBBB-55030C948F6E}" presName="parentText" presStyleLbl="node1" presStyleIdx="2" presStyleCnt="3">
        <dgm:presLayoutVars>
          <dgm:chMax val="0"/>
          <dgm:bulletEnabled val="1"/>
        </dgm:presLayoutVars>
      </dgm:prSet>
      <dgm:spPr/>
    </dgm:pt>
    <dgm:pt modelId="{72F8F0F4-6CA5-4B54-8948-A03037189BF1}" type="pres">
      <dgm:prSet presAssocID="{F7208B4F-B8B1-4B98-BBBB-55030C948F6E}" presName="negativeSpace" presStyleCnt="0"/>
      <dgm:spPr/>
    </dgm:pt>
    <dgm:pt modelId="{C117EC41-B67F-4CAA-BCEA-79813C6DA35B}" type="pres">
      <dgm:prSet presAssocID="{F7208B4F-B8B1-4B98-BBBB-55030C948F6E}" presName="childText" presStyleLbl="conFgAcc1" presStyleIdx="2" presStyleCnt="3">
        <dgm:presLayoutVars>
          <dgm:bulletEnabled val="1"/>
        </dgm:presLayoutVars>
      </dgm:prSet>
      <dgm:spPr>
        <a:noFill/>
      </dgm:spPr>
    </dgm:pt>
  </dgm:ptLst>
  <dgm:cxnLst>
    <dgm:cxn modelId="{D655ED2B-0885-4495-AB4D-76504B94A9DA}" type="presOf" srcId="{F7208B4F-B8B1-4B98-BBBB-55030C948F6E}" destId="{1D47988B-5133-45D8-B008-C62D050FFDC5}" srcOrd="1" destOrd="0" presId="urn:microsoft.com/office/officeart/2005/8/layout/list1"/>
    <dgm:cxn modelId="{E3DAA853-8C35-4C69-84A5-831E4268FAB4}" type="presOf" srcId="{F7208B4F-B8B1-4B98-BBBB-55030C948F6E}" destId="{9DC8DDF7-EA7E-411F-94CC-967B10A03013}" srcOrd="0" destOrd="0" presId="urn:microsoft.com/office/officeart/2005/8/layout/list1"/>
    <dgm:cxn modelId="{879D2D21-A38A-4BC4-A972-344576737DF8}" type="presOf" srcId="{46286C25-9C66-4D65-9810-01BE60ACD93F}" destId="{C7621FD8-C090-4E2A-874D-37633F34C379}" srcOrd="0" destOrd="0" presId="urn:microsoft.com/office/officeart/2005/8/layout/list1"/>
    <dgm:cxn modelId="{084B8EBB-4E8A-45ED-ABBC-FC0F6930EEF2}" srcId="{EC59E754-C6E4-4D8E-8669-A5740BC11783}" destId="{46286C25-9C66-4D65-9810-01BE60ACD93F}" srcOrd="0" destOrd="0" parTransId="{AF395A56-7009-429C-8AB5-EA8DC7E7EB4D}" sibTransId="{1FAE22A5-82FA-4CF3-8997-BAB055E0FD41}"/>
    <dgm:cxn modelId="{F29074BA-574A-403A-B033-2599160EDFC0}" srcId="{EC59E754-C6E4-4D8E-8669-A5740BC11783}" destId="{B736B015-35CE-49BA-B423-DB3E6343ED33}" srcOrd="1" destOrd="0" parTransId="{DA97297D-44B9-4146-B3A4-A05E504A04EA}" sibTransId="{6A050224-C7BB-4818-AA76-7C5D720A407D}"/>
    <dgm:cxn modelId="{8B0874D1-57E8-4981-89A1-9BE370D75B14}" type="presOf" srcId="{46286C25-9C66-4D65-9810-01BE60ACD93F}" destId="{C694A046-10BF-4200-A217-CB671966C1AB}" srcOrd="1" destOrd="0" presId="urn:microsoft.com/office/officeart/2005/8/layout/list1"/>
    <dgm:cxn modelId="{B156F520-9393-47BF-AA40-7A3C13AF331D}" type="presOf" srcId="{EC59E754-C6E4-4D8E-8669-A5740BC11783}" destId="{2416D46E-875A-4012-ACC1-1D39B1410F30}" srcOrd="0" destOrd="0" presId="urn:microsoft.com/office/officeart/2005/8/layout/list1"/>
    <dgm:cxn modelId="{CA2D452C-E27F-42D6-BCEC-CD619D70ADC4}" type="presOf" srcId="{B736B015-35CE-49BA-B423-DB3E6343ED33}" destId="{34C3315C-2BFB-4A11-91CB-6948524F6827}" srcOrd="1" destOrd="0" presId="urn:microsoft.com/office/officeart/2005/8/layout/list1"/>
    <dgm:cxn modelId="{9782D210-4345-4D94-B21F-1E52B3550CEC}" srcId="{EC59E754-C6E4-4D8E-8669-A5740BC11783}" destId="{F7208B4F-B8B1-4B98-BBBB-55030C948F6E}" srcOrd="2" destOrd="0" parTransId="{5603B269-A830-4E29-8616-DD189FCA1B62}" sibTransId="{A7AF7365-A3F9-4D0E-8DF4-44B3F5B92851}"/>
    <dgm:cxn modelId="{1526A116-4179-4431-B192-0698332303D8}" type="presOf" srcId="{B736B015-35CE-49BA-B423-DB3E6343ED33}" destId="{4C82F2C7-74F6-45E7-B5D1-1ACEC7EA0B18}" srcOrd="0" destOrd="0" presId="urn:microsoft.com/office/officeart/2005/8/layout/list1"/>
    <dgm:cxn modelId="{864D829B-2E84-45E9-B61B-CABD49D4719B}" type="presParOf" srcId="{2416D46E-875A-4012-ACC1-1D39B1410F30}" destId="{91DE4D1E-6D2F-4768-B6E0-76D554D6D423}" srcOrd="0" destOrd="0" presId="urn:microsoft.com/office/officeart/2005/8/layout/list1"/>
    <dgm:cxn modelId="{16AFEBB3-3083-4E7F-A3EA-3B786C611631}" type="presParOf" srcId="{91DE4D1E-6D2F-4768-B6E0-76D554D6D423}" destId="{C7621FD8-C090-4E2A-874D-37633F34C379}" srcOrd="0" destOrd="0" presId="urn:microsoft.com/office/officeart/2005/8/layout/list1"/>
    <dgm:cxn modelId="{46D91491-03C0-427D-AC5E-BEA3532C9C25}" type="presParOf" srcId="{91DE4D1E-6D2F-4768-B6E0-76D554D6D423}" destId="{C694A046-10BF-4200-A217-CB671966C1AB}" srcOrd="1" destOrd="0" presId="urn:microsoft.com/office/officeart/2005/8/layout/list1"/>
    <dgm:cxn modelId="{E1E92C65-55A3-454B-8641-D712A28C68CC}" type="presParOf" srcId="{2416D46E-875A-4012-ACC1-1D39B1410F30}" destId="{1E306D46-FBCE-4503-8D1C-B36505A196A3}" srcOrd="1" destOrd="0" presId="urn:microsoft.com/office/officeart/2005/8/layout/list1"/>
    <dgm:cxn modelId="{DC065669-951D-44DE-9DD1-51141C1CD80B}" type="presParOf" srcId="{2416D46E-875A-4012-ACC1-1D39B1410F30}" destId="{198EE35F-2866-4BD2-9AD9-1DB0295CC2C4}" srcOrd="2" destOrd="0" presId="urn:microsoft.com/office/officeart/2005/8/layout/list1"/>
    <dgm:cxn modelId="{59E1EFE9-BF48-4154-9946-C24C4799F208}" type="presParOf" srcId="{2416D46E-875A-4012-ACC1-1D39B1410F30}" destId="{5033E8F9-98CD-441A-A796-6C3E264EED2A}" srcOrd="3" destOrd="0" presId="urn:microsoft.com/office/officeart/2005/8/layout/list1"/>
    <dgm:cxn modelId="{91D669F6-AF87-4BB9-840F-945124683228}" type="presParOf" srcId="{2416D46E-875A-4012-ACC1-1D39B1410F30}" destId="{D149463D-5047-43B1-BDA7-2771544A8B5F}" srcOrd="4" destOrd="0" presId="urn:microsoft.com/office/officeart/2005/8/layout/list1"/>
    <dgm:cxn modelId="{66C2B98A-198A-4226-B692-7F303921E5DD}" type="presParOf" srcId="{D149463D-5047-43B1-BDA7-2771544A8B5F}" destId="{4C82F2C7-74F6-45E7-B5D1-1ACEC7EA0B18}" srcOrd="0" destOrd="0" presId="urn:microsoft.com/office/officeart/2005/8/layout/list1"/>
    <dgm:cxn modelId="{213CFCDB-D930-43A0-8BB6-77D734310D47}" type="presParOf" srcId="{D149463D-5047-43B1-BDA7-2771544A8B5F}" destId="{34C3315C-2BFB-4A11-91CB-6948524F6827}" srcOrd="1" destOrd="0" presId="urn:microsoft.com/office/officeart/2005/8/layout/list1"/>
    <dgm:cxn modelId="{A11BE8C8-BFD3-4ADE-8BA3-08A2ED9A5C67}" type="presParOf" srcId="{2416D46E-875A-4012-ACC1-1D39B1410F30}" destId="{63331B78-D018-400C-8658-63E2190310A8}" srcOrd="5" destOrd="0" presId="urn:microsoft.com/office/officeart/2005/8/layout/list1"/>
    <dgm:cxn modelId="{D2CFB196-716B-45CA-84E4-C11E17C6500C}" type="presParOf" srcId="{2416D46E-875A-4012-ACC1-1D39B1410F30}" destId="{C76984E0-9784-47CF-834D-85B9AA5D4369}" srcOrd="6" destOrd="0" presId="urn:microsoft.com/office/officeart/2005/8/layout/list1"/>
    <dgm:cxn modelId="{DA5E4AD2-8888-4DA1-9D6B-EDAB32D76122}" type="presParOf" srcId="{2416D46E-875A-4012-ACC1-1D39B1410F30}" destId="{103C0BF6-5F73-47EB-ACBC-8B5ADF5A0331}" srcOrd="7" destOrd="0" presId="urn:microsoft.com/office/officeart/2005/8/layout/list1"/>
    <dgm:cxn modelId="{FAFC46A5-2EF9-48C2-BE5C-3237E1DF28DB}" type="presParOf" srcId="{2416D46E-875A-4012-ACC1-1D39B1410F30}" destId="{BF704016-6702-4928-8B77-847F566FA129}" srcOrd="8" destOrd="0" presId="urn:microsoft.com/office/officeart/2005/8/layout/list1"/>
    <dgm:cxn modelId="{F98AB3A4-C703-4234-A03C-FFD459AC2B49}" type="presParOf" srcId="{BF704016-6702-4928-8B77-847F566FA129}" destId="{9DC8DDF7-EA7E-411F-94CC-967B10A03013}" srcOrd="0" destOrd="0" presId="urn:microsoft.com/office/officeart/2005/8/layout/list1"/>
    <dgm:cxn modelId="{C0D5D391-5CF4-4F22-BA64-6B57496CC704}" type="presParOf" srcId="{BF704016-6702-4928-8B77-847F566FA129}" destId="{1D47988B-5133-45D8-B008-C62D050FFDC5}" srcOrd="1" destOrd="0" presId="urn:microsoft.com/office/officeart/2005/8/layout/list1"/>
    <dgm:cxn modelId="{5DEA72EC-00F2-42F3-9EBE-35CC2ED6FD18}" type="presParOf" srcId="{2416D46E-875A-4012-ACC1-1D39B1410F30}" destId="{72F8F0F4-6CA5-4B54-8948-A03037189BF1}" srcOrd="9" destOrd="0" presId="urn:microsoft.com/office/officeart/2005/8/layout/list1"/>
    <dgm:cxn modelId="{3BB29A8A-1868-417A-8312-2990064A5B22}" type="presParOf" srcId="{2416D46E-875A-4012-ACC1-1D39B1410F30}" destId="{C117EC41-B67F-4CAA-BCEA-79813C6DA35B}"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C59E754-C6E4-4D8E-8669-A5740BC11783}"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pl-PL"/>
        </a:p>
      </dgm:t>
    </dgm:pt>
    <dgm:pt modelId="{46286C25-9C66-4D65-9810-01BE60ACD93F}">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Park Krajobrazowy</a:t>
          </a:r>
        </a:p>
      </dgm:t>
    </dgm:pt>
    <dgm:pt modelId="{AF395A56-7009-429C-8AB5-EA8DC7E7EB4D}" type="parTrans" cxnId="{084B8EBB-4E8A-45ED-ABBC-FC0F6930EEF2}">
      <dgm:prSet/>
      <dgm:spPr/>
      <dgm:t>
        <a:bodyPr/>
        <a:lstStyle/>
        <a:p>
          <a:endParaRPr lang="pl-PL"/>
        </a:p>
      </dgm:t>
    </dgm:pt>
    <dgm:pt modelId="{1FAE22A5-82FA-4CF3-8997-BAB055E0FD41}" type="sibTrans" cxnId="{084B8EBB-4E8A-45ED-ABBC-FC0F6930EEF2}">
      <dgm:prSet/>
      <dgm:spPr/>
      <dgm:t>
        <a:bodyPr/>
        <a:lstStyle/>
        <a:p>
          <a:endParaRPr lang="pl-PL"/>
        </a:p>
      </dgm:t>
    </dgm:pt>
    <dgm:pt modelId="{B736B015-35CE-49BA-B423-DB3E6343ED33}">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Istnienie organizacji społecznych </a:t>
          </a:r>
        </a:p>
      </dgm:t>
    </dgm:pt>
    <dgm:pt modelId="{DA97297D-44B9-4146-B3A4-A05E504A04EA}" type="parTrans" cxnId="{F29074BA-574A-403A-B033-2599160EDFC0}">
      <dgm:prSet/>
      <dgm:spPr/>
      <dgm:t>
        <a:bodyPr/>
        <a:lstStyle/>
        <a:p>
          <a:endParaRPr lang="pl-PL"/>
        </a:p>
      </dgm:t>
    </dgm:pt>
    <dgm:pt modelId="{6A050224-C7BB-4818-AA76-7C5D720A407D}" type="sibTrans" cxnId="{F29074BA-574A-403A-B033-2599160EDFC0}">
      <dgm:prSet/>
      <dgm:spPr/>
      <dgm:t>
        <a:bodyPr/>
        <a:lstStyle/>
        <a:p>
          <a:endParaRPr lang="pl-PL"/>
        </a:p>
      </dgm:t>
    </dgm:pt>
    <dgm:pt modelId="{EEC9D02A-FB51-4F13-90E9-DBBE79509295}">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Dogodna lokalizacja w pobliżu największych miast regionu</a:t>
          </a:r>
        </a:p>
      </dgm:t>
    </dgm:pt>
    <dgm:pt modelId="{CB5CB7B2-356E-4734-ADDF-4750DDAB4E8E}" type="parTrans" cxnId="{1ABC68DD-322D-47EF-8A36-DEB86DBDEAEB}">
      <dgm:prSet/>
      <dgm:spPr/>
      <dgm:t>
        <a:bodyPr/>
        <a:lstStyle/>
        <a:p>
          <a:endParaRPr lang="pl-PL"/>
        </a:p>
      </dgm:t>
    </dgm:pt>
    <dgm:pt modelId="{3245FCB9-CC24-45BE-9C6C-38B3D64ED40C}" type="sibTrans" cxnId="{1ABC68DD-322D-47EF-8A36-DEB86DBDEAEB}">
      <dgm:prSet/>
      <dgm:spPr/>
      <dgm:t>
        <a:bodyPr/>
        <a:lstStyle/>
        <a:p>
          <a:endParaRPr lang="pl-PL"/>
        </a:p>
      </dgm:t>
    </dgm:pt>
    <dgm:pt modelId="{2416D46E-875A-4012-ACC1-1D39B1410F30}" type="pres">
      <dgm:prSet presAssocID="{EC59E754-C6E4-4D8E-8669-A5740BC11783}" presName="linear" presStyleCnt="0">
        <dgm:presLayoutVars>
          <dgm:dir/>
          <dgm:animLvl val="lvl"/>
          <dgm:resizeHandles val="exact"/>
        </dgm:presLayoutVars>
      </dgm:prSet>
      <dgm:spPr/>
    </dgm:pt>
    <dgm:pt modelId="{91DE4D1E-6D2F-4768-B6E0-76D554D6D423}" type="pres">
      <dgm:prSet presAssocID="{46286C25-9C66-4D65-9810-01BE60ACD93F}" presName="parentLin" presStyleCnt="0"/>
      <dgm:spPr/>
    </dgm:pt>
    <dgm:pt modelId="{C7621FD8-C090-4E2A-874D-37633F34C379}" type="pres">
      <dgm:prSet presAssocID="{46286C25-9C66-4D65-9810-01BE60ACD93F}" presName="parentLeftMargin" presStyleLbl="node1" presStyleIdx="0" presStyleCnt="3"/>
      <dgm:spPr/>
    </dgm:pt>
    <dgm:pt modelId="{C694A046-10BF-4200-A217-CB671966C1AB}" type="pres">
      <dgm:prSet presAssocID="{46286C25-9C66-4D65-9810-01BE60ACD93F}" presName="parentText" presStyleLbl="node1" presStyleIdx="0" presStyleCnt="3">
        <dgm:presLayoutVars>
          <dgm:chMax val="0"/>
          <dgm:bulletEnabled val="1"/>
        </dgm:presLayoutVars>
      </dgm:prSet>
      <dgm:spPr/>
    </dgm:pt>
    <dgm:pt modelId="{1E306D46-FBCE-4503-8D1C-B36505A196A3}" type="pres">
      <dgm:prSet presAssocID="{46286C25-9C66-4D65-9810-01BE60ACD93F}" presName="negativeSpace" presStyleCnt="0"/>
      <dgm:spPr/>
    </dgm:pt>
    <dgm:pt modelId="{198EE35F-2866-4BD2-9AD9-1DB0295CC2C4}" type="pres">
      <dgm:prSet presAssocID="{46286C25-9C66-4D65-9810-01BE60ACD93F}" presName="childText" presStyleLbl="conFgAcc1" presStyleIdx="0" presStyleCnt="3">
        <dgm:presLayoutVars>
          <dgm:bulletEnabled val="1"/>
        </dgm:presLayoutVars>
      </dgm:prSet>
      <dgm:spPr>
        <a:noFill/>
      </dgm:spPr>
    </dgm:pt>
    <dgm:pt modelId="{5033E8F9-98CD-441A-A796-6C3E264EED2A}" type="pres">
      <dgm:prSet presAssocID="{1FAE22A5-82FA-4CF3-8997-BAB055E0FD41}" presName="spaceBetweenRectangles" presStyleCnt="0"/>
      <dgm:spPr/>
    </dgm:pt>
    <dgm:pt modelId="{1EC6615B-8012-4B21-B181-18820B4A3C9A}" type="pres">
      <dgm:prSet presAssocID="{EEC9D02A-FB51-4F13-90E9-DBBE79509295}" presName="parentLin" presStyleCnt="0"/>
      <dgm:spPr/>
    </dgm:pt>
    <dgm:pt modelId="{34C5682D-8C50-4102-8ACE-19B1967479F4}" type="pres">
      <dgm:prSet presAssocID="{EEC9D02A-FB51-4F13-90E9-DBBE79509295}" presName="parentLeftMargin" presStyleLbl="node1" presStyleIdx="0" presStyleCnt="3"/>
      <dgm:spPr/>
    </dgm:pt>
    <dgm:pt modelId="{0BA263E0-2552-47A7-AF0B-3E203F1FEFAB}" type="pres">
      <dgm:prSet presAssocID="{EEC9D02A-FB51-4F13-90E9-DBBE79509295}" presName="parentText" presStyleLbl="node1" presStyleIdx="1" presStyleCnt="3">
        <dgm:presLayoutVars>
          <dgm:chMax val="0"/>
          <dgm:bulletEnabled val="1"/>
        </dgm:presLayoutVars>
      </dgm:prSet>
      <dgm:spPr/>
    </dgm:pt>
    <dgm:pt modelId="{F4A582C0-61AF-4225-98BD-0E770BDFFF03}" type="pres">
      <dgm:prSet presAssocID="{EEC9D02A-FB51-4F13-90E9-DBBE79509295}" presName="negativeSpace" presStyleCnt="0"/>
      <dgm:spPr/>
    </dgm:pt>
    <dgm:pt modelId="{24FCBA7F-83CD-456B-B2CD-4245CE316E68}" type="pres">
      <dgm:prSet presAssocID="{EEC9D02A-FB51-4F13-90E9-DBBE79509295}" presName="childText" presStyleLbl="conFgAcc1" presStyleIdx="1" presStyleCnt="3">
        <dgm:presLayoutVars>
          <dgm:bulletEnabled val="1"/>
        </dgm:presLayoutVars>
      </dgm:prSet>
      <dgm:spPr>
        <a:noFill/>
      </dgm:spPr>
    </dgm:pt>
    <dgm:pt modelId="{B22718C5-7B73-40A5-9A21-74ECB695F066}" type="pres">
      <dgm:prSet presAssocID="{3245FCB9-CC24-45BE-9C6C-38B3D64ED40C}" presName="spaceBetweenRectangles" presStyleCnt="0"/>
      <dgm:spPr/>
    </dgm:pt>
    <dgm:pt modelId="{D149463D-5047-43B1-BDA7-2771544A8B5F}" type="pres">
      <dgm:prSet presAssocID="{B736B015-35CE-49BA-B423-DB3E6343ED33}" presName="parentLin" presStyleCnt="0"/>
      <dgm:spPr/>
    </dgm:pt>
    <dgm:pt modelId="{4C82F2C7-74F6-45E7-B5D1-1ACEC7EA0B18}" type="pres">
      <dgm:prSet presAssocID="{B736B015-35CE-49BA-B423-DB3E6343ED33}" presName="parentLeftMargin" presStyleLbl="node1" presStyleIdx="1" presStyleCnt="3"/>
      <dgm:spPr/>
    </dgm:pt>
    <dgm:pt modelId="{34C3315C-2BFB-4A11-91CB-6948524F6827}" type="pres">
      <dgm:prSet presAssocID="{B736B015-35CE-49BA-B423-DB3E6343ED33}" presName="parentText" presStyleLbl="node1" presStyleIdx="2" presStyleCnt="3">
        <dgm:presLayoutVars>
          <dgm:chMax val="0"/>
          <dgm:bulletEnabled val="1"/>
        </dgm:presLayoutVars>
      </dgm:prSet>
      <dgm:spPr/>
    </dgm:pt>
    <dgm:pt modelId="{63331B78-D018-400C-8658-63E2190310A8}" type="pres">
      <dgm:prSet presAssocID="{B736B015-35CE-49BA-B423-DB3E6343ED33}" presName="negativeSpace" presStyleCnt="0"/>
      <dgm:spPr/>
    </dgm:pt>
    <dgm:pt modelId="{C76984E0-9784-47CF-834D-85B9AA5D4369}" type="pres">
      <dgm:prSet presAssocID="{B736B015-35CE-49BA-B423-DB3E6343ED33}" presName="childText" presStyleLbl="conFgAcc1" presStyleIdx="2" presStyleCnt="3">
        <dgm:presLayoutVars>
          <dgm:bulletEnabled val="1"/>
        </dgm:presLayoutVars>
      </dgm:prSet>
      <dgm:spPr>
        <a:noFill/>
      </dgm:spPr>
    </dgm:pt>
  </dgm:ptLst>
  <dgm:cxnLst>
    <dgm:cxn modelId="{084B8EBB-4E8A-45ED-ABBC-FC0F6930EEF2}" srcId="{EC59E754-C6E4-4D8E-8669-A5740BC11783}" destId="{46286C25-9C66-4D65-9810-01BE60ACD93F}" srcOrd="0" destOrd="0" parTransId="{AF395A56-7009-429C-8AB5-EA8DC7E7EB4D}" sibTransId="{1FAE22A5-82FA-4CF3-8997-BAB055E0FD41}"/>
    <dgm:cxn modelId="{1242320D-609A-4F13-B37A-67E1A62539A1}" type="presOf" srcId="{EEC9D02A-FB51-4F13-90E9-DBBE79509295}" destId="{34C5682D-8C50-4102-8ACE-19B1967479F4}" srcOrd="0" destOrd="0" presId="urn:microsoft.com/office/officeart/2005/8/layout/list1"/>
    <dgm:cxn modelId="{9B95D5ED-EE9B-48D5-AA85-52DDF1761B1B}" type="presOf" srcId="{46286C25-9C66-4D65-9810-01BE60ACD93F}" destId="{C694A046-10BF-4200-A217-CB671966C1AB}" srcOrd="1" destOrd="0" presId="urn:microsoft.com/office/officeart/2005/8/layout/list1"/>
    <dgm:cxn modelId="{1ABC68DD-322D-47EF-8A36-DEB86DBDEAEB}" srcId="{EC59E754-C6E4-4D8E-8669-A5740BC11783}" destId="{EEC9D02A-FB51-4F13-90E9-DBBE79509295}" srcOrd="1" destOrd="0" parTransId="{CB5CB7B2-356E-4734-ADDF-4750DDAB4E8E}" sibTransId="{3245FCB9-CC24-45BE-9C6C-38B3D64ED40C}"/>
    <dgm:cxn modelId="{F29074BA-574A-403A-B033-2599160EDFC0}" srcId="{EC59E754-C6E4-4D8E-8669-A5740BC11783}" destId="{B736B015-35CE-49BA-B423-DB3E6343ED33}" srcOrd="2" destOrd="0" parTransId="{DA97297D-44B9-4146-B3A4-A05E504A04EA}" sibTransId="{6A050224-C7BB-4818-AA76-7C5D720A407D}"/>
    <dgm:cxn modelId="{EFAA3F21-6F96-43F5-A8DE-DFB8B76B42E6}" type="presOf" srcId="{EC59E754-C6E4-4D8E-8669-A5740BC11783}" destId="{2416D46E-875A-4012-ACC1-1D39B1410F30}" srcOrd="0" destOrd="0" presId="urn:microsoft.com/office/officeart/2005/8/layout/list1"/>
    <dgm:cxn modelId="{CEDBE080-6067-4F96-8E7A-5A4B26685620}" type="presOf" srcId="{B736B015-35CE-49BA-B423-DB3E6343ED33}" destId="{34C3315C-2BFB-4A11-91CB-6948524F6827}" srcOrd="1" destOrd="0" presId="urn:microsoft.com/office/officeart/2005/8/layout/list1"/>
    <dgm:cxn modelId="{FB65A3B8-08BE-4B20-A914-0DCC65D05E03}" type="presOf" srcId="{B736B015-35CE-49BA-B423-DB3E6343ED33}" destId="{4C82F2C7-74F6-45E7-B5D1-1ACEC7EA0B18}" srcOrd="0" destOrd="0" presId="urn:microsoft.com/office/officeart/2005/8/layout/list1"/>
    <dgm:cxn modelId="{52EDAC2A-2018-4622-B618-DA6BC2FC4B9D}" type="presOf" srcId="{46286C25-9C66-4D65-9810-01BE60ACD93F}" destId="{C7621FD8-C090-4E2A-874D-37633F34C379}" srcOrd="0" destOrd="0" presId="urn:microsoft.com/office/officeart/2005/8/layout/list1"/>
    <dgm:cxn modelId="{DF92B426-A150-44F1-9BB1-BB29805E9589}" type="presOf" srcId="{EEC9D02A-FB51-4F13-90E9-DBBE79509295}" destId="{0BA263E0-2552-47A7-AF0B-3E203F1FEFAB}" srcOrd="1" destOrd="0" presId="urn:microsoft.com/office/officeart/2005/8/layout/list1"/>
    <dgm:cxn modelId="{44FB9245-E5AB-44CE-A5A0-D24A3B572348}" type="presParOf" srcId="{2416D46E-875A-4012-ACC1-1D39B1410F30}" destId="{91DE4D1E-6D2F-4768-B6E0-76D554D6D423}" srcOrd="0" destOrd="0" presId="urn:microsoft.com/office/officeart/2005/8/layout/list1"/>
    <dgm:cxn modelId="{9998A6B5-4311-4B53-9C1E-4776BA5EF05C}" type="presParOf" srcId="{91DE4D1E-6D2F-4768-B6E0-76D554D6D423}" destId="{C7621FD8-C090-4E2A-874D-37633F34C379}" srcOrd="0" destOrd="0" presId="urn:microsoft.com/office/officeart/2005/8/layout/list1"/>
    <dgm:cxn modelId="{8B217CF4-5A91-4418-A173-468DA22B6E7B}" type="presParOf" srcId="{91DE4D1E-6D2F-4768-B6E0-76D554D6D423}" destId="{C694A046-10BF-4200-A217-CB671966C1AB}" srcOrd="1" destOrd="0" presId="urn:microsoft.com/office/officeart/2005/8/layout/list1"/>
    <dgm:cxn modelId="{5C454C7E-0AF7-41B5-82DF-84736E13DB99}" type="presParOf" srcId="{2416D46E-875A-4012-ACC1-1D39B1410F30}" destId="{1E306D46-FBCE-4503-8D1C-B36505A196A3}" srcOrd="1" destOrd="0" presId="urn:microsoft.com/office/officeart/2005/8/layout/list1"/>
    <dgm:cxn modelId="{2541BE23-B3C6-4277-8E7C-D90A114F3E33}" type="presParOf" srcId="{2416D46E-875A-4012-ACC1-1D39B1410F30}" destId="{198EE35F-2866-4BD2-9AD9-1DB0295CC2C4}" srcOrd="2" destOrd="0" presId="urn:microsoft.com/office/officeart/2005/8/layout/list1"/>
    <dgm:cxn modelId="{69E6E1FD-8BB6-4AD8-A63F-86EBFDEDE76B}" type="presParOf" srcId="{2416D46E-875A-4012-ACC1-1D39B1410F30}" destId="{5033E8F9-98CD-441A-A796-6C3E264EED2A}" srcOrd="3" destOrd="0" presId="urn:microsoft.com/office/officeart/2005/8/layout/list1"/>
    <dgm:cxn modelId="{FBD62FCB-0FA7-437A-84EF-B99BC8001833}" type="presParOf" srcId="{2416D46E-875A-4012-ACC1-1D39B1410F30}" destId="{1EC6615B-8012-4B21-B181-18820B4A3C9A}" srcOrd="4" destOrd="0" presId="urn:microsoft.com/office/officeart/2005/8/layout/list1"/>
    <dgm:cxn modelId="{54D68886-0CE6-4F64-97EC-714D27379589}" type="presParOf" srcId="{1EC6615B-8012-4B21-B181-18820B4A3C9A}" destId="{34C5682D-8C50-4102-8ACE-19B1967479F4}" srcOrd="0" destOrd="0" presId="urn:microsoft.com/office/officeart/2005/8/layout/list1"/>
    <dgm:cxn modelId="{3D027BAE-AE3A-4AAE-B89D-622D0A729174}" type="presParOf" srcId="{1EC6615B-8012-4B21-B181-18820B4A3C9A}" destId="{0BA263E0-2552-47A7-AF0B-3E203F1FEFAB}" srcOrd="1" destOrd="0" presId="urn:microsoft.com/office/officeart/2005/8/layout/list1"/>
    <dgm:cxn modelId="{CA5966E1-F911-4771-B612-C3F48E2D9ECE}" type="presParOf" srcId="{2416D46E-875A-4012-ACC1-1D39B1410F30}" destId="{F4A582C0-61AF-4225-98BD-0E770BDFFF03}" srcOrd="5" destOrd="0" presId="urn:microsoft.com/office/officeart/2005/8/layout/list1"/>
    <dgm:cxn modelId="{93902EB0-9648-440C-87B7-FC7B953208B6}" type="presParOf" srcId="{2416D46E-875A-4012-ACC1-1D39B1410F30}" destId="{24FCBA7F-83CD-456B-B2CD-4245CE316E68}" srcOrd="6" destOrd="0" presId="urn:microsoft.com/office/officeart/2005/8/layout/list1"/>
    <dgm:cxn modelId="{6C8654C7-C096-4E7A-9BE6-15870BCABC0C}" type="presParOf" srcId="{2416D46E-875A-4012-ACC1-1D39B1410F30}" destId="{B22718C5-7B73-40A5-9A21-74ECB695F066}" srcOrd="7" destOrd="0" presId="urn:microsoft.com/office/officeart/2005/8/layout/list1"/>
    <dgm:cxn modelId="{F40ED447-4B64-4E6E-88C0-E5EC6A3CAF01}" type="presParOf" srcId="{2416D46E-875A-4012-ACC1-1D39B1410F30}" destId="{D149463D-5047-43B1-BDA7-2771544A8B5F}" srcOrd="8" destOrd="0" presId="urn:microsoft.com/office/officeart/2005/8/layout/list1"/>
    <dgm:cxn modelId="{3AAEF155-D8D8-4118-86DF-FA9860F6A68D}" type="presParOf" srcId="{D149463D-5047-43B1-BDA7-2771544A8B5F}" destId="{4C82F2C7-74F6-45E7-B5D1-1ACEC7EA0B18}" srcOrd="0" destOrd="0" presId="urn:microsoft.com/office/officeart/2005/8/layout/list1"/>
    <dgm:cxn modelId="{31179C98-4181-457C-9E42-513C963D147F}" type="presParOf" srcId="{D149463D-5047-43B1-BDA7-2771544A8B5F}" destId="{34C3315C-2BFB-4A11-91CB-6948524F6827}" srcOrd="1" destOrd="0" presId="urn:microsoft.com/office/officeart/2005/8/layout/list1"/>
    <dgm:cxn modelId="{D207A45B-7859-4DCE-84D9-B2D705CEB524}" type="presParOf" srcId="{2416D46E-875A-4012-ACC1-1D39B1410F30}" destId="{63331B78-D018-400C-8658-63E2190310A8}" srcOrd="9" destOrd="0" presId="urn:microsoft.com/office/officeart/2005/8/layout/list1"/>
    <dgm:cxn modelId="{7042770A-78F1-4DA7-BB07-7C4B08E650CD}" type="presParOf" srcId="{2416D46E-875A-4012-ACC1-1D39B1410F30}" destId="{C76984E0-9784-47CF-834D-85B9AA5D4369}"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EC59E754-C6E4-4D8E-8669-A5740BC11783}"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pl-PL"/>
        </a:p>
      </dgm:t>
    </dgm:pt>
    <dgm:pt modelId="{46286C25-9C66-4D65-9810-01BE60ACD93F}">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Duży potencjał ludzki</a:t>
          </a:r>
        </a:p>
      </dgm:t>
    </dgm:pt>
    <dgm:pt modelId="{AF395A56-7009-429C-8AB5-EA8DC7E7EB4D}" type="parTrans" cxnId="{084B8EBB-4E8A-45ED-ABBC-FC0F6930EEF2}">
      <dgm:prSet/>
      <dgm:spPr/>
      <dgm:t>
        <a:bodyPr/>
        <a:lstStyle/>
        <a:p>
          <a:endParaRPr lang="pl-PL"/>
        </a:p>
      </dgm:t>
    </dgm:pt>
    <dgm:pt modelId="{1FAE22A5-82FA-4CF3-8997-BAB055E0FD41}" type="sibTrans" cxnId="{084B8EBB-4E8A-45ED-ABBC-FC0F6930EEF2}">
      <dgm:prSet/>
      <dgm:spPr/>
      <dgm:t>
        <a:bodyPr/>
        <a:lstStyle/>
        <a:p>
          <a:endParaRPr lang="pl-PL"/>
        </a:p>
      </dgm:t>
    </dgm:pt>
    <dgm:pt modelId="{B736B015-35CE-49BA-B423-DB3E6343ED33}">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Prężnie działające instytucje </a:t>
          </a:r>
        </a:p>
      </dgm:t>
    </dgm:pt>
    <dgm:pt modelId="{DA97297D-44B9-4146-B3A4-A05E504A04EA}" type="parTrans" cxnId="{F29074BA-574A-403A-B033-2599160EDFC0}">
      <dgm:prSet/>
      <dgm:spPr/>
      <dgm:t>
        <a:bodyPr/>
        <a:lstStyle/>
        <a:p>
          <a:endParaRPr lang="pl-PL"/>
        </a:p>
      </dgm:t>
    </dgm:pt>
    <dgm:pt modelId="{6A050224-C7BB-4818-AA76-7C5D720A407D}" type="sibTrans" cxnId="{F29074BA-574A-403A-B033-2599160EDFC0}">
      <dgm:prSet/>
      <dgm:spPr/>
      <dgm:t>
        <a:bodyPr/>
        <a:lstStyle/>
        <a:p>
          <a:endParaRPr lang="pl-PL"/>
        </a:p>
      </dgm:t>
    </dgm:pt>
    <dgm:pt modelId="{EEC9D02A-FB51-4F13-90E9-DBBE79509295}">
      <dgm:prSet phldrT="[Tekst]" custT="1"/>
      <dgm:spPr>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200" dirty="0">
              <a:latin typeface="Arial" panose="020B0604020202020204" pitchFamily="34" charset="0"/>
              <a:cs typeface="Arial" panose="020B0604020202020204" pitchFamily="34" charset="0"/>
            </a:rPr>
            <a:t>Bogactwo kulturowe</a:t>
          </a:r>
        </a:p>
      </dgm:t>
    </dgm:pt>
    <dgm:pt modelId="{CB5CB7B2-356E-4734-ADDF-4750DDAB4E8E}" type="parTrans" cxnId="{1ABC68DD-322D-47EF-8A36-DEB86DBDEAEB}">
      <dgm:prSet/>
      <dgm:spPr/>
      <dgm:t>
        <a:bodyPr/>
        <a:lstStyle/>
        <a:p>
          <a:endParaRPr lang="pl-PL"/>
        </a:p>
      </dgm:t>
    </dgm:pt>
    <dgm:pt modelId="{3245FCB9-CC24-45BE-9C6C-38B3D64ED40C}" type="sibTrans" cxnId="{1ABC68DD-322D-47EF-8A36-DEB86DBDEAEB}">
      <dgm:prSet/>
      <dgm:spPr/>
      <dgm:t>
        <a:bodyPr/>
        <a:lstStyle/>
        <a:p>
          <a:endParaRPr lang="pl-PL"/>
        </a:p>
      </dgm:t>
    </dgm:pt>
    <dgm:pt modelId="{2416D46E-875A-4012-ACC1-1D39B1410F30}" type="pres">
      <dgm:prSet presAssocID="{EC59E754-C6E4-4D8E-8669-A5740BC11783}" presName="linear" presStyleCnt="0">
        <dgm:presLayoutVars>
          <dgm:dir/>
          <dgm:animLvl val="lvl"/>
          <dgm:resizeHandles val="exact"/>
        </dgm:presLayoutVars>
      </dgm:prSet>
      <dgm:spPr/>
    </dgm:pt>
    <dgm:pt modelId="{91DE4D1E-6D2F-4768-B6E0-76D554D6D423}" type="pres">
      <dgm:prSet presAssocID="{46286C25-9C66-4D65-9810-01BE60ACD93F}" presName="parentLin" presStyleCnt="0"/>
      <dgm:spPr/>
    </dgm:pt>
    <dgm:pt modelId="{C7621FD8-C090-4E2A-874D-37633F34C379}" type="pres">
      <dgm:prSet presAssocID="{46286C25-9C66-4D65-9810-01BE60ACD93F}" presName="parentLeftMargin" presStyleLbl="node1" presStyleIdx="0" presStyleCnt="3"/>
      <dgm:spPr/>
    </dgm:pt>
    <dgm:pt modelId="{C694A046-10BF-4200-A217-CB671966C1AB}" type="pres">
      <dgm:prSet presAssocID="{46286C25-9C66-4D65-9810-01BE60ACD93F}" presName="parentText" presStyleLbl="node1" presStyleIdx="0" presStyleCnt="3">
        <dgm:presLayoutVars>
          <dgm:chMax val="0"/>
          <dgm:bulletEnabled val="1"/>
        </dgm:presLayoutVars>
      </dgm:prSet>
      <dgm:spPr/>
    </dgm:pt>
    <dgm:pt modelId="{1E306D46-FBCE-4503-8D1C-B36505A196A3}" type="pres">
      <dgm:prSet presAssocID="{46286C25-9C66-4D65-9810-01BE60ACD93F}" presName="negativeSpace" presStyleCnt="0"/>
      <dgm:spPr/>
    </dgm:pt>
    <dgm:pt modelId="{198EE35F-2866-4BD2-9AD9-1DB0295CC2C4}" type="pres">
      <dgm:prSet presAssocID="{46286C25-9C66-4D65-9810-01BE60ACD93F}" presName="childText" presStyleLbl="conFgAcc1" presStyleIdx="0" presStyleCnt="3">
        <dgm:presLayoutVars>
          <dgm:bulletEnabled val="1"/>
        </dgm:presLayoutVars>
      </dgm:prSet>
      <dgm:spPr>
        <a:noFill/>
      </dgm:spPr>
    </dgm:pt>
    <dgm:pt modelId="{5033E8F9-98CD-441A-A796-6C3E264EED2A}" type="pres">
      <dgm:prSet presAssocID="{1FAE22A5-82FA-4CF3-8997-BAB055E0FD41}" presName="spaceBetweenRectangles" presStyleCnt="0"/>
      <dgm:spPr/>
    </dgm:pt>
    <dgm:pt modelId="{1EC6615B-8012-4B21-B181-18820B4A3C9A}" type="pres">
      <dgm:prSet presAssocID="{EEC9D02A-FB51-4F13-90E9-DBBE79509295}" presName="parentLin" presStyleCnt="0"/>
      <dgm:spPr/>
    </dgm:pt>
    <dgm:pt modelId="{34C5682D-8C50-4102-8ACE-19B1967479F4}" type="pres">
      <dgm:prSet presAssocID="{EEC9D02A-FB51-4F13-90E9-DBBE79509295}" presName="parentLeftMargin" presStyleLbl="node1" presStyleIdx="0" presStyleCnt="3"/>
      <dgm:spPr/>
    </dgm:pt>
    <dgm:pt modelId="{0BA263E0-2552-47A7-AF0B-3E203F1FEFAB}" type="pres">
      <dgm:prSet presAssocID="{EEC9D02A-FB51-4F13-90E9-DBBE79509295}" presName="parentText" presStyleLbl="node1" presStyleIdx="1" presStyleCnt="3">
        <dgm:presLayoutVars>
          <dgm:chMax val="0"/>
          <dgm:bulletEnabled val="1"/>
        </dgm:presLayoutVars>
      </dgm:prSet>
      <dgm:spPr/>
    </dgm:pt>
    <dgm:pt modelId="{F4A582C0-61AF-4225-98BD-0E770BDFFF03}" type="pres">
      <dgm:prSet presAssocID="{EEC9D02A-FB51-4F13-90E9-DBBE79509295}" presName="negativeSpace" presStyleCnt="0"/>
      <dgm:spPr/>
    </dgm:pt>
    <dgm:pt modelId="{24FCBA7F-83CD-456B-B2CD-4245CE316E68}" type="pres">
      <dgm:prSet presAssocID="{EEC9D02A-FB51-4F13-90E9-DBBE79509295}" presName="childText" presStyleLbl="conFgAcc1" presStyleIdx="1" presStyleCnt="3">
        <dgm:presLayoutVars>
          <dgm:bulletEnabled val="1"/>
        </dgm:presLayoutVars>
      </dgm:prSet>
      <dgm:spPr>
        <a:noFill/>
      </dgm:spPr>
    </dgm:pt>
    <dgm:pt modelId="{B22718C5-7B73-40A5-9A21-74ECB695F066}" type="pres">
      <dgm:prSet presAssocID="{3245FCB9-CC24-45BE-9C6C-38B3D64ED40C}" presName="spaceBetweenRectangles" presStyleCnt="0"/>
      <dgm:spPr/>
    </dgm:pt>
    <dgm:pt modelId="{D149463D-5047-43B1-BDA7-2771544A8B5F}" type="pres">
      <dgm:prSet presAssocID="{B736B015-35CE-49BA-B423-DB3E6343ED33}" presName="parentLin" presStyleCnt="0"/>
      <dgm:spPr/>
    </dgm:pt>
    <dgm:pt modelId="{4C82F2C7-74F6-45E7-B5D1-1ACEC7EA0B18}" type="pres">
      <dgm:prSet presAssocID="{B736B015-35CE-49BA-B423-DB3E6343ED33}" presName="parentLeftMargin" presStyleLbl="node1" presStyleIdx="1" presStyleCnt="3"/>
      <dgm:spPr/>
    </dgm:pt>
    <dgm:pt modelId="{34C3315C-2BFB-4A11-91CB-6948524F6827}" type="pres">
      <dgm:prSet presAssocID="{B736B015-35CE-49BA-B423-DB3E6343ED33}" presName="parentText" presStyleLbl="node1" presStyleIdx="2" presStyleCnt="3" custLinFactNeighborX="16755" custLinFactNeighborY="1817">
        <dgm:presLayoutVars>
          <dgm:chMax val="0"/>
          <dgm:bulletEnabled val="1"/>
        </dgm:presLayoutVars>
      </dgm:prSet>
      <dgm:spPr/>
    </dgm:pt>
    <dgm:pt modelId="{63331B78-D018-400C-8658-63E2190310A8}" type="pres">
      <dgm:prSet presAssocID="{B736B015-35CE-49BA-B423-DB3E6343ED33}" presName="negativeSpace" presStyleCnt="0"/>
      <dgm:spPr/>
    </dgm:pt>
    <dgm:pt modelId="{C76984E0-9784-47CF-834D-85B9AA5D4369}" type="pres">
      <dgm:prSet presAssocID="{B736B015-35CE-49BA-B423-DB3E6343ED33}" presName="childText" presStyleLbl="conFgAcc1" presStyleIdx="2" presStyleCnt="3">
        <dgm:presLayoutVars>
          <dgm:bulletEnabled val="1"/>
        </dgm:presLayoutVars>
      </dgm:prSet>
      <dgm:spPr>
        <a:noFill/>
      </dgm:spPr>
    </dgm:pt>
  </dgm:ptLst>
  <dgm:cxnLst>
    <dgm:cxn modelId="{084B8EBB-4E8A-45ED-ABBC-FC0F6930EEF2}" srcId="{EC59E754-C6E4-4D8E-8669-A5740BC11783}" destId="{46286C25-9C66-4D65-9810-01BE60ACD93F}" srcOrd="0" destOrd="0" parTransId="{AF395A56-7009-429C-8AB5-EA8DC7E7EB4D}" sibTransId="{1FAE22A5-82FA-4CF3-8997-BAB055E0FD41}"/>
    <dgm:cxn modelId="{1242320D-609A-4F13-B37A-67E1A62539A1}" type="presOf" srcId="{EEC9D02A-FB51-4F13-90E9-DBBE79509295}" destId="{34C5682D-8C50-4102-8ACE-19B1967479F4}" srcOrd="0" destOrd="0" presId="urn:microsoft.com/office/officeart/2005/8/layout/list1"/>
    <dgm:cxn modelId="{9B95D5ED-EE9B-48D5-AA85-52DDF1761B1B}" type="presOf" srcId="{46286C25-9C66-4D65-9810-01BE60ACD93F}" destId="{C694A046-10BF-4200-A217-CB671966C1AB}" srcOrd="1" destOrd="0" presId="urn:microsoft.com/office/officeart/2005/8/layout/list1"/>
    <dgm:cxn modelId="{1ABC68DD-322D-47EF-8A36-DEB86DBDEAEB}" srcId="{EC59E754-C6E4-4D8E-8669-A5740BC11783}" destId="{EEC9D02A-FB51-4F13-90E9-DBBE79509295}" srcOrd="1" destOrd="0" parTransId="{CB5CB7B2-356E-4734-ADDF-4750DDAB4E8E}" sibTransId="{3245FCB9-CC24-45BE-9C6C-38B3D64ED40C}"/>
    <dgm:cxn modelId="{F29074BA-574A-403A-B033-2599160EDFC0}" srcId="{EC59E754-C6E4-4D8E-8669-A5740BC11783}" destId="{B736B015-35CE-49BA-B423-DB3E6343ED33}" srcOrd="2" destOrd="0" parTransId="{DA97297D-44B9-4146-B3A4-A05E504A04EA}" sibTransId="{6A050224-C7BB-4818-AA76-7C5D720A407D}"/>
    <dgm:cxn modelId="{EFAA3F21-6F96-43F5-A8DE-DFB8B76B42E6}" type="presOf" srcId="{EC59E754-C6E4-4D8E-8669-A5740BC11783}" destId="{2416D46E-875A-4012-ACC1-1D39B1410F30}" srcOrd="0" destOrd="0" presId="urn:microsoft.com/office/officeart/2005/8/layout/list1"/>
    <dgm:cxn modelId="{CEDBE080-6067-4F96-8E7A-5A4B26685620}" type="presOf" srcId="{B736B015-35CE-49BA-B423-DB3E6343ED33}" destId="{34C3315C-2BFB-4A11-91CB-6948524F6827}" srcOrd="1" destOrd="0" presId="urn:microsoft.com/office/officeart/2005/8/layout/list1"/>
    <dgm:cxn modelId="{FB65A3B8-08BE-4B20-A914-0DCC65D05E03}" type="presOf" srcId="{B736B015-35CE-49BA-B423-DB3E6343ED33}" destId="{4C82F2C7-74F6-45E7-B5D1-1ACEC7EA0B18}" srcOrd="0" destOrd="0" presId="urn:microsoft.com/office/officeart/2005/8/layout/list1"/>
    <dgm:cxn modelId="{52EDAC2A-2018-4622-B618-DA6BC2FC4B9D}" type="presOf" srcId="{46286C25-9C66-4D65-9810-01BE60ACD93F}" destId="{C7621FD8-C090-4E2A-874D-37633F34C379}" srcOrd="0" destOrd="0" presId="urn:microsoft.com/office/officeart/2005/8/layout/list1"/>
    <dgm:cxn modelId="{DF92B426-A150-44F1-9BB1-BB29805E9589}" type="presOf" srcId="{EEC9D02A-FB51-4F13-90E9-DBBE79509295}" destId="{0BA263E0-2552-47A7-AF0B-3E203F1FEFAB}" srcOrd="1" destOrd="0" presId="urn:microsoft.com/office/officeart/2005/8/layout/list1"/>
    <dgm:cxn modelId="{44FB9245-E5AB-44CE-A5A0-D24A3B572348}" type="presParOf" srcId="{2416D46E-875A-4012-ACC1-1D39B1410F30}" destId="{91DE4D1E-6D2F-4768-B6E0-76D554D6D423}" srcOrd="0" destOrd="0" presId="urn:microsoft.com/office/officeart/2005/8/layout/list1"/>
    <dgm:cxn modelId="{9998A6B5-4311-4B53-9C1E-4776BA5EF05C}" type="presParOf" srcId="{91DE4D1E-6D2F-4768-B6E0-76D554D6D423}" destId="{C7621FD8-C090-4E2A-874D-37633F34C379}" srcOrd="0" destOrd="0" presId="urn:microsoft.com/office/officeart/2005/8/layout/list1"/>
    <dgm:cxn modelId="{8B217CF4-5A91-4418-A173-468DA22B6E7B}" type="presParOf" srcId="{91DE4D1E-6D2F-4768-B6E0-76D554D6D423}" destId="{C694A046-10BF-4200-A217-CB671966C1AB}" srcOrd="1" destOrd="0" presId="urn:microsoft.com/office/officeart/2005/8/layout/list1"/>
    <dgm:cxn modelId="{5C454C7E-0AF7-41B5-82DF-84736E13DB99}" type="presParOf" srcId="{2416D46E-875A-4012-ACC1-1D39B1410F30}" destId="{1E306D46-FBCE-4503-8D1C-B36505A196A3}" srcOrd="1" destOrd="0" presId="urn:microsoft.com/office/officeart/2005/8/layout/list1"/>
    <dgm:cxn modelId="{2541BE23-B3C6-4277-8E7C-D90A114F3E33}" type="presParOf" srcId="{2416D46E-875A-4012-ACC1-1D39B1410F30}" destId="{198EE35F-2866-4BD2-9AD9-1DB0295CC2C4}" srcOrd="2" destOrd="0" presId="urn:microsoft.com/office/officeart/2005/8/layout/list1"/>
    <dgm:cxn modelId="{69E6E1FD-8BB6-4AD8-A63F-86EBFDEDE76B}" type="presParOf" srcId="{2416D46E-875A-4012-ACC1-1D39B1410F30}" destId="{5033E8F9-98CD-441A-A796-6C3E264EED2A}" srcOrd="3" destOrd="0" presId="urn:microsoft.com/office/officeart/2005/8/layout/list1"/>
    <dgm:cxn modelId="{FBD62FCB-0FA7-437A-84EF-B99BC8001833}" type="presParOf" srcId="{2416D46E-875A-4012-ACC1-1D39B1410F30}" destId="{1EC6615B-8012-4B21-B181-18820B4A3C9A}" srcOrd="4" destOrd="0" presId="urn:microsoft.com/office/officeart/2005/8/layout/list1"/>
    <dgm:cxn modelId="{54D68886-0CE6-4F64-97EC-714D27379589}" type="presParOf" srcId="{1EC6615B-8012-4B21-B181-18820B4A3C9A}" destId="{34C5682D-8C50-4102-8ACE-19B1967479F4}" srcOrd="0" destOrd="0" presId="urn:microsoft.com/office/officeart/2005/8/layout/list1"/>
    <dgm:cxn modelId="{3D027BAE-AE3A-4AAE-B89D-622D0A729174}" type="presParOf" srcId="{1EC6615B-8012-4B21-B181-18820B4A3C9A}" destId="{0BA263E0-2552-47A7-AF0B-3E203F1FEFAB}" srcOrd="1" destOrd="0" presId="urn:microsoft.com/office/officeart/2005/8/layout/list1"/>
    <dgm:cxn modelId="{CA5966E1-F911-4771-B612-C3F48E2D9ECE}" type="presParOf" srcId="{2416D46E-875A-4012-ACC1-1D39B1410F30}" destId="{F4A582C0-61AF-4225-98BD-0E770BDFFF03}" srcOrd="5" destOrd="0" presId="urn:microsoft.com/office/officeart/2005/8/layout/list1"/>
    <dgm:cxn modelId="{93902EB0-9648-440C-87B7-FC7B953208B6}" type="presParOf" srcId="{2416D46E-875A-4012-ACC1-1D39B1410F30}" destId="{24FCBA7F-83CD-456B-B2CD-4245CE316E68}" srcOrd="6" destOrd="0" presId="urn:microsoft.com/office/officeart/2005/8/layout/list1"/>
    <dgm:cxn modelId="{6C8654C7-C096-4E7A-9BE6-15870BCABC0C}" type="presParOf" srcId="{2416D46E-875A-4012-ACC1-1D39B1410F30}" destId="{B22718C5-7B73-40A5-9A21-74ECB695F066}" srcOrd="7" destOrd="0" presId="urn:microsoft.com/office/officeart/2005/8/layout/list1"/>
    <dgm:cxn modelId="{F40ED447-4B64-4E6E-88C0-E5EC6A3CAF01}" type="presParOf" srcId="{2416D46E-875A-4012-ACC1-1D39B1410F30}" destId="{D149463D-5047-43B1-BDA7-2771544A8B5F}" srcOrd="8" destOrd="0" presId="urn:microsoft.com/office/officeart/2005/8/layout/list1"/>
    <dgm:cxn modelId="{3AAEF155-D8D8-4118-86DF-FA9860F6A68D}" type="presParOf" srcId="{D149463D-5047-43B1-BDA7-2771544A8B5F}" destId="{4C82F2C7-74F6-45E7-B5D1-1ACEC7EA0B18}" srcOrd="0" destOrd="0" presId="urn:microsoft.com/office/officeart/2005/8/layout/list1"/>
    <dgm:cxn modelId="{31179C98-4181-457C-9E42-513C963D147F}" type="presParOf" srcId="{D149463D-5047-43B1-BDA7-2771544A8B5F}" destId="{34C3315C-2BFB-4A11-91CB-6948524F6827}" srcOrd="1" destOrd="0" presId="urn:microsoft.com/office/officeart/2005/8/layout/list1"/>
    <dgm:cxn modelId="{D207A45B-7859-4DCE-84D9-B2D705CEB524}" type="presParOf" srcId="{2416D46E-875A-4012-ACC1-1D39B1410F30}" destId="{63331B78-D018-400C-8658-63E2190310A8}" srcOrd="9" destOrd="0" presId="urn:microsoft.com/office/officeart/2005/8/layout/list1"/>
    <dgm:cxn modelId="{7042770A-78F1-4DA7-BB07-7C4B08E650CD}" type="presParOf" srcId="{2416D46E-875A-4012-ACC1-1D39B1410F30}" destId="{C76984E0-9784-47CF-834D-85B9AA5D4369}"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673B9E8D-4D50-496E-9559-247C372516F9}" type="doc">
      <dgm:prSet loTypeId="urn:microsoft.com/office/officeart/2005/8/layout/default#1" loCatId="list" qsTypeId="urn:microsoft.com/office/officeart/2005/8/quickstyle/simple1" qsCatId="simple" csTypeId="urn:microsoft.com/office/officeart/2005/8/colors/accent0_3" csCatId="mainScheme" phldr="1"/>
      <dgm:spPr/>
      <dgm:t>
        <a:bodyPr/>
        <a:lstStyle/>
        <a:p>
          <a:endParaRPr lang="pl-PL"/>
        </a:p>
      </dgm:t>
    </dgm:pt>
    <dgm:pt modelId="{4A4C46E6-F8E4-4F6E-83B0-4AA6F0814AFF}">
      <dgm:prSet phldrT="[Tekst]" custT="1"/>
      <dgm:spPr>
        <a:solidFill>
          <a:srgbClr val="35AD2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gn="ctr"/>
          <a:r>
            <a:rPr lang="pl-PL" sz="2800" dirty="0">
              <a:latin typeface="Calibri" panose="020F0502020204030204" pitchFamily="34" charset="0"/>
            </a:rPr>
            <a:t>Diagnozę sytuacji poszczególnych jednostek przeprowadzono w oparciu o listę wskaźników stanu kryzysowego dla terenów wiejskich i małych miast, która stanowi załącznik nr 3 „Zasad programowania przedsięwzięć rewitalizacyjnych w celu ubiegania się o środki finansowe w ramach Regionalnego Programu Operacyjnego Województwa Kujawsko-Pomorskiego na lata 2014-2020” tj.</a:t>
          </a:r>
        </a:p>
      </dgm:t>
    </dgm:pt>
    <dgm:pt modelId="{DF51CC41-BC93-4E26-8706-0C5D918319C9}" type="parTrans" cxnId="{7916B5C1-38C8-42A7-9584-9FF85B04D778}">
      <dgm:prSet/>
      <dgm:spPr/>
      <dgm:t>
        <a:bodyPr/>
        <a:lstStyle/>
        <a:p>
          <a:endParaRPr lang="pl-PL"/>
        </a:p>
      </dgm:t>
    </dgm:pt>
    <dgm:pt modelId="{4D51DA17-5905-4EAA-A737-7068B809326E}" type="sibTrans" cxnId="{7916B5C1-38C8-42A7-9584-9FF85B04D778}">
      <dgm:prSet/>
      <dgm:spPr/>
      <dgm:t>
        <a:bodyPr/>
        <a:lstStyle/>
        <a:p>
          <a:endParaRPr lang="pl-PL"/>
        </a:p>
      </dgm:t>
    </dgm:pt>
    <dgm:pt modelId="{EC5068A9-D84E-4B6B-BE15-F3AD9DBC32D4}" type="pres">
      <dgm:prSet presAssocID="{673B9E8D-4D50-496E-9559-247C372516F9}" presName="diagram" presStyleCnt="0">
        <dgm:presLayoutVars>
          <dgm:dir/>
          <dgm:resizeHandles val="exact"/>
        </dgm:presLayoutVars>
      </dgm:prSet>
      <dgm:spPr/>
    </dgm:pt>
    <dgm:pt modelId="{8C8E3D12-881F-427A-ABCB-A1F2A0FE11E8}" type="pres">
      <dgm:prSet presAssocID="{4A4C46E6-F8E4-4F6E-83B0-4AA6F0814AFF}" presName="node" presStyleLbl="node1" presStyleIdx="0" presStyleCnt="1" custScaleX="100000" custScaleY="93870" custLinFactNeighborX="-10700" custLinFactNeighborY="13375">
        <dgm:presLayoutVars>
          <dgm:bulletEnabled val="1"/>
        </dgm:presLayoutVars>
      </dgm:prSet>
      <dgm:spPr/>
    </dgm:pt>
  </dgm:ptLst>
  <dgm:cxnLst>
    <dgm:cxn modelId="{5924BA25-4B1F-4876-960A-1B31473B2137}" type="presOf" srcId="{673B9E8D-4D50-496E-9559-247C372516F9}" destId="{EC5068A9-D84E-4B6B-BE15-F3AD9DBC32D4}" srcOrd="0" destOrd="0" presId="urn:microsoft.com/office/officeart/2005/8/layout/default#1"/>
    <dgm:cxn modelId="{7916B5C1-38C8-42A7-9584-9FF85B04D778}" srcId="{673B9E8D-4D50-496E-9559-247C372516F9}" destId="{4A4C46E6-F8E4-4F6E-83B0-4AA6F0814AFF}" srcOrd="0" destOrd="0" parTransId="{DF51CC41-BC93-4E26-8706-0C5D918319C9}" sibTransId="{4D51DA17-5905-4EAA-A737-7068B809326E}"/>
    <dgm:cxn modelId="{3713B3A3-BEC1-4531-ACA1-95BFCE9E78E8}" type="presOf" srcId="{4A4C46E6-F8E4-4F6E-83B0-4AA6F0814AFF}" destId="{8C8E3D12-881F-427A-ABCB-A1F2A0FE11E8}" srcOrd="0" destOrd="0" presId="urn:microsoft.com/office/officeart/2005/8/layout/default#1"/>
    <dgm:cxn modelId="{29990BD3-2454-42DF-9E74-67B57E52F7B4}" type="presParOf" srcId="{EC5068A9-D84E-4B6B-BE15-F3AD9DBC32D4}" destId="{8C8E3D12-881F-427A-ABCB-A1F2A0FE11E8}" srcOrd="0"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52488AC-97B6-4A80-BF5B-E661EC869AF8}" type="doc">
      <dgm:prSet loTypeId="urn:microsoft.com/office/officeart/2005/8/layout/chevron2" loCatId="list" qsTypeId="urn:microsoft.com/office/officeart/2005/8/quickstyle/3d3" qsCatId="3D" csTypeId="urn:microsoft.com/office/officeart/2005/8/colors/accent0_3" csCatId="mainScheme" phldr="1"/>
      <dgm:spPr/>
      <dgm:t>
        <a:bodyPr/>
        <a:lstStyle/>
        <a:p>
          <a:endParaRPr lang="pl-PL"/>
        </a:p>
      </dgm:t>
    </dgm:pt>
    <dgm:pt modelId="{0AB07292-2A42-40F7-B24D-766FB67E7208}">
      <dgm:prSet phldrT="[Tekst]" custT="1"/>
      <dgm:spPr>
        <a:solidFill>
          <a:srgbClr val="35AD2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sz="3600" dirty="0">
              <a:latin typeface="Arial" panose="020B0604020202020204" pitchFamily="34" charset="0"/>
              <a:cs typeface="Arial" panose="020B0604020202020204" pitchFamily="34" charset="0"/>
            </a:rPr>
            <a:t>Analizowane wskaźniki</a:t>
          </a:r>
        </a:p>
      </dgm:t>
    </dgm:pt>
    <dgm:pt modelId="{0DDDD0CB-D684-4F00-86D3-7B4C260308BA}" type="parTrans" cxnId="{803ADB6A-9318-4C4C-AC18-CF8D47973017}">
      <dgm:prSet/>
      <dgm:spPr/>
      <dgm:t>
        <a:bodyPr/>
        <a:lstStyle/>
        <a:p>
          <a:endParaRPr lang="pl-PL"/>
        </a:p>
      </dgm:t>
    </dgm:pt>
    <dgm:pt modelId="{037EE7A3-FB88-4711-BEE4-1AB29D0F5273}" type="sibTrans" cxnId="{803ADB6A-9318-4C4C-AC18-CF8D47973017}">
      <dgm:prSet/>
      <dgm:spPr/>
      <dgm:t>
        <a:bodyPr/>
        <a:lstStyle/>
        <a:p>
          <a:endParaRPr lang="pl-PL"/>
        </a:p>
      </dgm:t>
    </dgm:pt>
    <dgm:pt modelId="{D818210F-9DF1-4F61-A4E7-C8BBF51B912F}">
      <dgm:prSet phldrT="[Tekst]" custT="1"/>
      <dgm:spPr/>
      <dgm:t>
        <a:bodyPr/>
        <a:lstStyle/>
        <a:p>
          <a:pPr algn="just">
            <a:lnSpc>
              <a:spcPct val="150000"/>
            </a:lnSpc>
            <a:spcAft>
              <a:spcPts val="0"/>
            </a:spcAft>
          </a:pPr>
          <a:r>
            <a:rPr lang="pl-PL" sz="1800" b="1" dirty="0">
              <a:latin typeface="Calibri" pitchFamily="34" charset="0"/>
            </a:rPr>
            <a:t>Zgodnie z wytycznymi do obszaru zdegradowanego zostały włączone miejscowości w których zidentyfikowano co najmniej dwa problemy społeczne  mierzone ww. wskaźnikami. Kolejnym kryterium, które miało również decydujący wpływ na kwalifikację danego obszaru było występowanie przestrzeni zdegradowanych lub zdiagnozowanego stanu kryzysowego</a:t>
          </a:r>
          <a:r>
            <a:rPr lang="pl-PL" sz="1800" dirty="0">
              <a:latin typeface="Calibri" pitchFamily="34" charset="0"/>
            </a:rPr>
            <a:t>. </a:t>
          </a:r>
        </a:p>
      </dgm:t>
    </dgm:pt>
    <dgm:pt modelId="{102C3A00-51A0-4758-B6D2-3CF739DA7FC9}" type="parTrans" cxnId="{FB93454F-1053-4176-A016-4AA7AE59C0DC}">
      <dgm:prSet/>
      <dgm:spPr/>
      <dgm:t>
        <a:bodyPr/>
        <a:lstStyle/>
        <a:p>
          <a:endParaRPr lang="pl-PL"/>
        </a:p>
      </dgm:t>
    </dgm:pt>
    <dgm:pt modelId="{6DEBF66A-69AC-4DD4-A2AE-1BB3869856D6}" type="sibTrans" cxnId="{FB93454F-1053-4176-A016-4AA7AE59C0DC}">
      <dgm:prSet/>
      <dgm:spPr/>
      <dgm:t>
        <a:bodyPr/>
        <a:lstStyle/>
        <a:p>
          <a:endParaRPr lang="pl-PL"/>
        </a:p>
      </dgm:t>
    </dgm:pt>
    <dgm:pt modelId="{8F02C95D-D121-4762-B03B-53EB40518EC8}" type="pres">
      <dgm:prSet presAssocID="{852488AC-97B6-4A80-BF5B-E661EC869AF8}" presName="linearFlow" presStyleCnt="0">
        <dgm:presLayoutVars>
          <dgm:dir/>
          <dgm:animLvl val="lvl"/>
          <dgm:resizeHandles val="exact"/>
        </dgm:presLayoutVars>
      </dgm:prSet>
      <dgm:spPr/>
    </dgm:pt>
    <dgm:pt modelId="{F27DBA13-F9B0-4F27-A7D0-FA54261E2721}" type="pres">
      <dgm:prSet presAssocID="{0AB07292-2A42-40F7-B24D-766FB67E7208}" presName="composite" presStyleCnt="0"/>
      <dgm:spPr/>
    </dgm:pt>
    <dgm:pt modelId="{0570CE00-69F8-4108-9F2C-DEE16A67E2E9}" type="pres">
      <dgm:prSet presAssocID="{0AB07292-2A42-40F7-B24D-766FB67E7208}" presName="parentText" presStyleLbl="alignNode1" presStyleIdx="0" presStyleCnt="1" custLinFactNeighborX="0" custLinFactNeighborY="-98">
        <dgm:presLayoutVars>
          <dgm:chMax val="1"/>
          <dgm:bulletEnabled val="1"/>
        </dgm:presLayoutVars>
      </dgm:prSet>
      <dgm:spPr/>
    </dgm:pt>
    <dgm:pt modelId="{1790620E-7665-4AAB-8088-E7CB952C9619}" type="pres">
      <dgm:prSet presAssocID="{0AB07292-2A42-40F7-B24D-766FB67E7208}" presName="descendantText" presStyleLbl="alignAcc1" presStyleIdx="0" presStyleCnt="1">
        <dgm:presLayoutVars>
          <dgm:bulletEnabled val="1"/>
        </dgm:presLayoutVars>
      </dgm:prSet>
      <dgm:spPr/>
    </dgm:pt>
  </dgm:ptLst>
  <dgm:cxnLst>
    <dgm:cxn modelId="{803ADB6A-9318-4C4C-AC18-CF8D47973017}" srcId="{852488AC-97B6-4A80-BF5B-E661EC869AF8}" destId="{0AB07292-2A42-40F7-B24D-766FB67E7208}" srcOrd="0" destOrd="0" parTransId="{0DDDD0CB-D684-4F00-86D3-7B4C260308BA}" sibTransId="{037EE7A3-FB88-4711-BEE4-1AB29D0F5273}"/>
    <dgm:cxn modelId="{FB93454F-1053-4176-A016-4AA7AE59C0DC}" srcId="{0AB07292-2A42-40F7-B24D-766FB67E7208}" destId="{D818210F-9DF1-4F61-A4E7-C8BBF51B912F}" srcOrd="0" destOrd="0" parTransId="{102C3A00-51A0-4758-B6D2-3CF739DA7FC9}" sibTransId="{6DEBF66A-69AC-4DD4-A2AE-1BB3869856D6}"/>
    <dgm:cxn modelId="{E86CCA39-7D91-41E6-9425-87FCF88ADB42}" type="presOf" srcId="{852488AC-97B6-4A80-BF5B-E661EC869AF8}" destId="{8F02C95D-D121-4762-B03B-53EB40518EC8}" srcOrd="0" destOrd="0" presId="urn:microsoft.com/office/officeart/2005/8/layout/chevron2"/>
    <dgm:cxn modelId="{B6AED269-D0A8-4756-8B87-DF8A5CC4C11D}" type="presOf" srcId="{0AB07292-2A42-40F7-B24D-766FB67E7208}" destId="{0570CE00-69F8-4108-9F2C-DEE16A67E2E9}" srcOrd="0" destOrd="0" presId="urn:microsoft.com/office/officeart/2005/8/layout/chevron2"/>
    <dgm:cxn modelId="{8D8D89F5-5598-4D48-9742-BA0C9785AB1D}" type="presOf" srcId="{D818210F-9DF1-4F61-A4E7-C8BBF51B912F}" destId="{1790620E-7665-4AAB-8088-E7CB952C9619}" srcOrd="0" destOrd="0" presId="urn:microsoft.com/office/officeart/2005/8/layout/chevron2"/>
    <dgm:cxn modelId="{29A6816B-315E-47D0-9B80-58EE9B9B9716}" type="presParOf" srcId="{8F02C95D-D121-4762-B03B-53EB40518EC8}" destId="{F27DBA13-F9B0-4F27-A7D0-FA54261E2721}" srcOrd="0" destOrd="0" presId="urn:microsoft.com/office/officeart/2005/8/layout/chevron2"/>
    <dgm:cxn modelId="{33AC6DEA-D180-4249-B6B8-86EED8C2BEF4}" type="presParOf" srcId="{F27DBA13-F9B0-4F27-A7D0-FA54261E2721}" destId="{0570CE00-69F8-4108-9F2C-DEE16A67E2E9}" srcOrd="0" destOrd="0" presId="urn:microsoft.com/office/officeart/2005/8/layout/chevron2"/>
    <dgm:cxn modelId="{97068F0C-B59A-4873-BC19-474F756AE42B}" type="presParOf" srcId="{F27DBA13-F9B0-4F27-A7D0-FA54261E2721}" destId="{1790620E-7665-4AAB-8088-E7CB952C9619}"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4DB4047A-3357-4192-B357-3FD089C26C67}" type="doc">
      <dgm:prSet loTypeId="urn:microsoft.com/office/officeart/2005/8/layout/default" loCatId="list" qsTypeId="urn:microsoft.com/office/officeart/2005/8/quickstyle/simple1" qsCatId="simple" csTypeId="urn:microsoft.com/office/officeart/2005/8/colors/accent0_3" csCatId="mainScheme" phldr="1"/>
      <dgm:spPr/>
      <dgm:t>
        <a:bodyPr/>
        <a:lstStyle/>
        <a:p>
          <a:endParaRPr lang="pl-PL"/>
        </a:p>
      </dgm:t>
    </dgm:pt>
    <dgm:pt modelId="{810136A3-0577-4587-AEB4-A22A186C39FF}">
      <dgm:prSet phldrT="[Tekst]" custT="1"/>
      <dgm:spPr>
        <a:solidFill>
          <a:srgbClr val="35AD2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lgn="ctr"/>
          <a:r>
            <a:rPr lang="pl-PL" sz="2400" dirty="0">
              <a:latin typeface="Arial" panose="020B0604020202020204" pitchFamily="34" charset="0"/>
              <a:cs typeface="Arial" panose="020B0604020202020204" pitchFamily="34" charset="0"/>
            </a:rPr>
            <a:t>Dla obszaru Gminy Kijewo Królewskie delimitację obszaru zdegradowanego przeprowadzono w oparciu o analizę wskaźnikową poszczególnych miejscowości. Zgodnie </a:t>
          </a:r>
          <a:br>
            <a:rPr lang="pl-PL" sz="2400" dirty="0">
              <a:latin typeface="Arial" panose="020B0604020202020204" pitchFamily="34" charset="0"/>
              <a:cs typeface="Arial" panose="020B0604020202020204" pitchFamily="34" charset="0"/>
            </a:rPr>
          </a:br>
          <a:r>
            <a:rPr lang="pl-PL" sz="2400" dirty="0">
              <a:latin typeface="Arial" panose="020B0604020202020204" pitchFamily="34" charset="0"/>
              <a:cs typeface="Arial" panose="020B0604020202020204" pitchFamily="34" charset="0"/>
            </a:rPr>
            <a:t>z wytycznymi do obszaru zdegradowanego zostały włączone sołectwa w których zidentyfikowano co najmniej </a:t>
          </a:r>
          <a:r>
            <a:rPr lang="pl-PL" sz="2400" b="1" u="sng" dirty="0">
              <a:latin typeface="Arial" panose="020B0604020202020204" pitchFamily="34" charset="0"/>
              <a:cs typeface="Arial" panose="020B0604020202020204" pitchFamily="34" charset="0"/>
            </a:rPr>
            <a:t>2 problemy społeczne  </a:t>
          </a:r>
          <a:r>
            <a:rPr lang="pl-PL" sz="2400" dirty="0">
              <a:latin typeface="Arial" panose="020B0604020202020204" pitchFamily="34" charset="0"/>
              <a:cs typeface="Arial" panose="020B0604020202020204" pitchFamily="34" charset="0"/>
            </a:rPr>
            <a:t>mierzone wskaźnikami z listy dla obszarów wiejskich”</a:t>
          </a:r>
        </a:p>
        <a:p>
          <a:pPr algn="ctr"/>
          <a:r>
            <a:rPr lang="pl-PL" sz="2400" dirty="0">
              <a:latin typeface="Arial" panose="020B0604020202020204" pitchFamily="34" charset="0"/>
              <a:cs typeface="Arial" panose="020B0604020202020204" pitchFamily="34" charset="0"/>
            </a:rPr>
            <a:t>Kolejnym kryterium, które miało również decydujący wpływ na kwalifikację danego obszaru było </a:t>
          </a:r>
          <a:r>
            <a:rPr lang="pl-PL" sz="2400" b="1" u="sng" dirty="0">
              <a:latin typeface="Arial" panose="020B0604020202020204" pitchFamily="34" charset="0"/>
              <a:cs typeface="Arial" panose="020B0604020202020204" pitchFamily="34" charset="0"/>
            </a:rPr>
            <a:t>występowanie przestrzeni zdegradowanych lub zdiagnozowanego stanu kryzysowego</a:t>
          </a:r>
          <a:r>
            <a:rPr lang="pl-PL" sz="2400" dirty="0">
              <a:latin typeface="Arial" panose="020B0604020202020204" pitchFamily="34" charset="0"/>
              <a:cs typeface="Arial" panose="020B0604020202020204" pitchFamily="34" charset="0"/>
            </a:rPr>
            <a:t>. </a:t>
          </a:r>
        </a:p>
      </dgm:t>
    </dgm:pt>
    <dgm:pt modelId="{C1463E8F-110F-4C67-AF78-C9961451D3E1}" type="parTrans" cxnId="{C51EF45B-2A21-4F64-9EE2-7D3BD7F9C021}">
      <dgm:prSet/>
      <dgm:spPr/>
      <dgm:t>
        <a:bodyPr/>
        <a:lstStyle/>
        <a:p>
          <a:endParaRPr lang="pl-PL"/>
        </a:p>
      </dgm:t>
    </dgm:pt>
    <dgm:pt modelId="{A5D5AE2F-4058-4A3C-A16A-293F79FF8B95}" type="sibTrans" cxnId="{C51EF45B-2A21-4F64-9EE2-7D3BD7F9C021}">
      <dgm:prSet/>
      <dgm:spPr/>
      <dgm:t>
        <a:bodyPr/>
        <a:lstStyle/>
        <a:p>
          <a:endParaRPr lang="pl-PL"/>
        </a:p>
      </dgm:t>
    </dgm:pt>
    <dgm:pt modelId="{90234B28-1BC9-41E5-B4E0-73C3DE2CEE62}" type="pres">
      <dgm:prSet presAssocID="{4DB4047A-3357-4192-B357-3FD089C26C67}" presName="diagram" presStyleCnt="0">
        <dgm:presLayoutVars>
          <dgm:dir/>
          <dgm:resizeHandles val="exact"/>
        </dgm:presLayoutVars>
      </dgm:prSet>
      <dgm:spPr/>
    </dgm:pt>
    <dgm:pt modelId="{8DCC08BB-5F96-41C9-B89D-3A5A788ACF84}" type="pres">
      <dgm:prSet presAssocID="{810136A3-0577-4587-AEB4-A22A186C39FF}" presName="node" presStyleLbl="node1" presStyleIdx="0" presStyleCnt="1" custScaleX="106667" custLinFactNeighborX="-2187" custLinFactNeighborY="7069">
        <dgm:presLayoutVars>
          <dgm:bulletEnabled val="1"/>
        </dgm:presLayoutVars>
      </dgm:prSet>
      <dgm:spPr/>
    </dgm:pt>
  </dgm:ptLst>
  <dgm:cxnLst>
    <dgm:cxn modelId="{C51EF45B-2A21-4F64-9EE2-7D3BD7F9C021}" srcId="{4DB4047A-3357-4192-B357-3FD089C26C67}" destId="{810136A3-0577-4587-AEB4-A22A186C39FF}" srcOrd="0" destOrd="0" parTransId="{C1463E8F-110F-4C67-AF78-C9961451D3E1}" sibTransId="{A5D5AE2F-4058-4A3C-A16A-293F79FF8B95}"/>
    <dgm:cxn modelId="{59CC0AAE-C5F8-4316-ADFF-300A67801383}" type="presOf" srcId="{4DB4047A-3357-4192-B357-3FD089C26C67}" destId="{90234B28-1BC9-41E5-B4E0-73C3DE2CEE62}" srcOrd="0" destOrd="0" presId="urn:microsoft.com/office/officeart/2005/8/layout/default"/>
    <dgm:cxn modelId="{7F0235DE-75A0-4572-8F7C-3565BBF42905}" type="presOf" srcId="{810136A3-0577-4587-AEB4-A22A186C39FF}" destId="{8DCC08BB-5F96-41C9-B89D-3A5A788ACF84}" srcOrd="0" destOrd="0" presId="urn:microsoft.com/office/officeart/2005/8/layout/default"/>
    <dgm:cxn modelId="{8FF526E5-624E-4D1D-B870-5B02D47DF901}" type="presParOf" srcId="{90234B28-1BC9-41E5-B4E0-73C3DE2CEE62}" destId="{8DCC08BB-5F96-41C9-B89D-3A5A788ACF84}"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385FBFD-1527-4967-9FB7-5F7AF5AA1C76}" type="doc">
      <dgm:prSet loTypeId="urn:microsoft.com/office/officeart/2005/8/layout/venn2" loCatId="relationship" qsTypeId="urn:microsoft.com/office/officeart/2005/8/quickstyle/3d3" qsCatId="3D" csTypeId="urn:microsoft.com/office/officeart/2005/8/colors/accent1_2" csCatId="accent1" phldr="1"/>
      <dgm:spPr/>
      <dgm:t>
        <a:bodyPr/>
        <a:lstStyle/>
        <a:p>
          <a:endParaRPr lang="pl-PL"/>
        </a:p>
      </dgm:t>
    </dgm:pt>
    <dgm:pt modelId="{C41BFB91-F17A-49E1-9C2B-3F0E5F83AFB5}">
      <dgm:prSet phldrT="[Tekst]" custT="1"/>
      <dgm:spPr>
        <a:solidFill>
          <a:srgbClr val="008000"/>
        </a:solidFill>
      </dgm:spPr>
      <dgm:t>
        <a:bodyPr/>
        <a:lstStyle/>
        <a:p>
          <a:r>
            <a:rPr lang="pl-PL" sz="2400" b="1" dirty="0">
              <a:latin typeface="Arial" panose="020B0604020202020204" pitchFamily="34" charset="0"/>
              <a:cs typeface="Arial" panose="020B0604020202020204" pitchFamily="34" charset="0"/>
            </a:rPr>
            <a:t>Rewitalizacja pałacu </a:t>
          </a:r>
          <a:br>
            <a:rPr lang="pl-PL" sz="2400" b="1" dirty="0">
              <a:latin typeface="Arial" panose="020B0604020202020204" pitchFamily="34" charset="0"/>
              <a:cs typeface="Arial" panose="020B0604020202020204" pitchFamily="34" charset="0"/>
            </a:rPr>
          </a:br>
          <a:r>
            <a:rPr lang="pl-PL" sz="2400" b="1" dirty="0">
              <a:latin typeface="Arial" panose="020B0604020202020204" pitchFamily="34" charset="0"/>
              <a:cs typeface="Arial" panose="020B0604020202020204" pitchFamily="34" charset="0"/>
            </a:rPr>
            <a:t>w Kijewie Szlacheckim </a:t>
          </a:r>
        </a:p>
      </dgm:t>
    </dgm:pt>
    <dgm:pt modelId="{EF925ADE-4992-4035-A6FA-4438ADCEE3D5}" type="parTrans" cxnId="{8DDB9DA1-ABAB-40B4-8711-64EB8D4BBEC5}">
      <dgm:prSet/>
      <dgm:spPr/>
      <dgm:t>
        <a:bodyPr/>
        <a:lstStyle/>
        <a:p>
          <a:endParaRPr lang="pl-PL"/>
        </a:p>
      </dgm:t>
    </dgm:pt>
    <dgm:pt modelId="{CBAC2A09-3BC3-4728-93A7-5C2FEB3C250B}" type="sibTrans" cxnId="{8DDB9DA1-ABAB-40B4-8711-64EB8D4BBEC5}">
      <dgm:prSet/>
      <dgm:spPr/>
      <dgm:t>
        <a:bodyPr/>
        <a:lstStyle/>
        <a:p>
          <a:endParaRPr lang="pl-PL"/>
        </a:p>
      </dgm:t>
    </dgm:pt>
    <dgm:pt modelId="{5D04A1A2-ED77-4C99-96A1-2179897BAB68}">
      <dgm:prSet phldrT="[Tekst]"/>
      <dgm:spPr>
        <a:solidFill>
          <a:srgbClr val="008000"/>
        </a:solidFill>
      </dgm:spPr>
      <dgm:t>
        <a:bodyPr/>
        <a:lstStyle/>
        <a:p>
          <a:r>
            <a:rPr lang="pl-PL" b="1" dirty="0">
              <a:latin typeface="Arial" panose="020B0604020202020204" pitchFamily="34" charset="0"/>
              <a:cs typeface="Arial" panose="020B0604020202020204" pitchFamily="34" charset="0"/>
            </a:rPr>
            <a:t>Utworzenie „Kijewskiego Centrum Integracji</a:t>
          </a:r>
          <a:r>
            <a:rPr lang="pl-PL" b="1" dirty="0"/>
            <a:t>”</a:t>
          </a:r>
        </a:p>
      </dgm:t>
    </dgm:pt>
    <dgm:pt modelId="{57687B7A-4EA1-44C8-A211-A3F2D367029A}" type="parTrans" cxnId="{7D7D3CF6-706B-4FE9-AB4C-8B1D15FFF250}">
      <dgm:prSet/>
      <dgm:spPr/>
      <dgm:t>
        <a:bodyPr/>
        <a:lstStyle/>
        <a:p>
          <a:endParaRPr lang="pl-PL"/>
        </a:p>
      </dgm:t>
    </dgm:pt>
    <dgm:pt modelId="{75339981-355A-4FA6-8274-19CAC73165C2}" type="sibTrans" cxnId="{7D7D3CF6-706B-4FE9-AB4C-8B1D15FFF250}">
      <dgm:prSet/>
      <dgm:spPr/>
      <dgm:t>
        <a:bodyPr/>
        <a:lstStyle/>
        <a:p>
          <a:endParaRPr lang="pl-PL"/>
        </a:p>
      </dgm:t>
    </dgm:pt>
    <dgm:pt modelId="{4D23A7F8-2BAF-4A89-89B8-3A831DCAB48D}" type="pres">
      <dgm:prSet presAssocID="{8385FBFD-1527-4967-9FB7-5F7AF5AA1C76}" presName="Name0" presStyleCnt="0">
        <dgm:presLayoutVars>
          <dgm:chMax val="7"/>
          <dgm:resizeHandles val="exact"/>
        </dgm:presLayoutVars>
      </dgm:prSet>
      <dgm:spPr/>
    </dgm:pt>
    <dgm:pt modelId="{0056A174-0EE8-4B52-90AA-E2A8D568F4EB}" type="pres">
      <dgm:prSet presAssocID="{8385FBFD-1527-4967-9FB7-5F7AF5AA1C76}" presName="comp1" presStyleCnt="0"/>
      <dgm:spPr/>
    </dgm:pt>
    <dgm:pt modelId="{BC82F538-6A7F-43B9-B8D5-DCEAF62F1BD7}" type="pres">
      <dgm:prSet presAssocID="{8385FBFD-1527-4967-9FB7-5F7AF5AA1C76}" presName="circle1" presStyleLbl="node1" presStyleIdx="0" presStyleCnt="2" custLinFactNeighborX="-1880" custLinFactNeighborY="336"/>
      <dgm:spPr/>
    </dgm:pt>
    <dgm:pt modelId="{99FA9BE6-BA04-4CDC-8C58-9E0EB19F324C}" type="pres">
      <dgm:prSet presAssocID="{8385FBFD-1527-4967-9FB7-5F7AF5AA1C76}" presName="c1text" presStyleLbl="node1" presStyleIdx="0" presStyleCnt="2">
        <dgm:presLayoutVars>
          <dgm:bulletEnabled val="1"/>
        </dgm:presLayoutVars>
      </dgm:prSet>
      <dgm:spPr/>
    </dgm:pt>
    <dgm:pt modelId="{8547289C-BDCE-49F3-A099-78492A1F4F38}" type="pres">
      <dgm:prSet presAssocID="{8385FBFD-1527-4967-9FB7-5F7AF5AA1C76}" presName="comp2" presStyleCnt="0"/>
      <dgm:spPr/>
    </dgm:pt>
    <dgm:pt modelId="{3C153711-42DD-4EF0-A6BF-9A8F6095E642}" type="pres">
      <dgm:prSet presAssocID="{8385FBFD-1527-4967-9FB7-5F7AF5AA1C76}" presName="circle2" presStyleLbl="node1" presStyleIdx="1" presStyleCnt="2" custScaleX="92593" custScaleY="92593" custLinFactNeighborX="-308" custLinFactNeighborY="3704"/>
      <dgm:spPr/>
    </dgm:pt>
    <dgm:pt modelId="{E650312D-54F7-44D6-8EB7-2B20A36A3E5B}" type="pres">
      <dgm:prSet presAssocID="{8385FBFD-1527-4967-9FB7-5F7AF5AA1C76}" presName="c2text" presStyleLbl="node1" presStyleIdx="1" presStyleCnt="2">
        <dgm:presLayoutVars>
          <dgm:bulletEnabled val="1"/>
        </dgm:presLayoutVars>
      </dgm:prSet>
      <dgm:spPr/>
    </dgm:pt>
  </dgm:ptLst>
  <dgm:cxnLst>
    <dgm:cxn modelId="{7D7D3CF6-706B-4FE9-AB4C-8B1D15FFF250}" srcId="{8385FBFD-1527-4967-9FB7-5F7AF5AA1C76}" destId="{5D04A1A2-ED77-4C99-96A1-2179897BAB68}" srcOrd="1" destOrd="0" parTransId="{57687B7A-4EA1-44C8-A211-A3F2D367029A}" sibTransId="{75339981-355A-4FA6-8274-19CAC73165C2}"/>
    <dgm:cxn modelId="{7274AB00-ED04-433A-8D02-115B429BCBD3}" type="presOf" srcId="{5D04A1A2-ED77-4C99-96A1-2179897BAB68}" destId="{E650312D-54F7-44D6-8EB7-2B20A36A3E5B}" srcOrd="1" destOrd="0" presId="urn:microsoft.com/office/officeart/2005/8/layout/venn2"/>
    <dgm:cxn modelId="{ECBF2B65-EECA-4753-A45C-F6EFF9E5FF0A}" type="presOf" srcId="{C41BFB91-F17A-49E1-9C2B-3F0E5F83AFB5}" destId="{99FA9BE6-BA04-4CDC-8C58-9E0EB19F324C}" srcOrd="1" destOrd="0" presId="urn:microsoft.com/office/officeart/2005/8/layout/venn2"/>
    <dgm:cxn modelId="{06E34C33-1032-4382-91FC-9A851FEA40DF}" type="presOf" srcId="{5D04A1A2-ED77-4C99-96A1-2179897BAB68}" destId="{3C153711-42DD-4EF0-A6BF-9A8F6095E642}" srcOrd="0" destOrd="0" presId="urn:microsoft.com/office/officeart/2005/8/layout/venn2"/>
    <dgm:cxn modelId="{8DDB9DA1-ABAB-40B4-8711-64EB8D4BBEC5}" srcId="{8385FBFD-1527-4967-9FB7-5F7AF5AA1C76}" destId="{C41BFB91-F17A-49E1-9C2B-3F0E5F83AFB5}" srcOrd="0" destOrd="0" parTransId="{EF925ADE-4992-4035-A6FA-4438ADCEE3D5}" sibTransId="{CBAC2A09-3BC3-4728-93A7-5C2FEB3C250B}"/>
    <dgm:cxn modelId="{FCD80859-0B86-42EC-B734-9036F92E3A56}" type="presOf" srcId="{C41BFB91-F17A-49E1-9C2B-3F0E5F83AFB5}" destId="{BC82F538-6A7F-43B9-B8D5-DCEAF62F1BD7}" srcOrd="0" destOrd="0" presId="urn:microsoft.com/office/officeart/2005/8/layout/venn2"/>
    <dgm:cxn modelId="{5484D2D5-840D-4A83-8E3F-286C03297141}" type="presOf" srcId="{8385FBFD-1527-4967-9FB7-5F7AF5AA1C76}" destId="{4D23A7F8-2BAF-4A89-89B8-3A831DCAB48D}" srcOrd="0" destOrd="0" presId="urn:microsoft.com/office/officeart/2005/8/layout/venn2"/>
    <dgm:cxn modelId="{733247BB-FABD-4DDE-8F59-8987F9C626A3}" type="presParOf" srcId="{4D23A7F8-2BAF-4A89-89B8-3A831DCAB48D}" destId="{0056A174-0EE8-4B52-90AA-E2A8D568F4EB}" srcOrd="0" destOrd="0" presId="urn:microsoft.com/office/officeart/2005/8/layout/venn2"/>
    <dgm:cxn modelId="{7F30468E-9800-4978-B5E0-EEC833EED62A}" type="presParOf" srcId="{0056A174-0EE8-4B52-90AA-E2A8D568F4EB}" destId="{BC82F538-6A7F-43B9-B8D5-DCEAF62F1BD7}" srcOrd="0" destOrd="0" presId="urn:microsoft.com/office/officeart/2005/8/layout/venn2"/>
    <dgm:cxn modelId="{FD479E4A-B77D-498D-9A89-C0E1C78B7633}" type="presParOf" srcId="{0056A174-0EE8-4B52-90AA-E2A8D568F4EB}" destId="{99FA9BE6-BA04-4CDC-8C58-9E0EB19F324C}" srcOrd="1" destOrd="0" presId="urn:microsoft.com/office/officeart/2005/8/layout/venn2"/>
    <dgm:cxn modelId="{357CAEB1-60FB-47B1-934D-9AB4A03B4908}" type="presParOf" srcId="{4D23A7F8-2BAF-4A89-89B8-3A831DCAB48D}" destId="{8547289C-BDCE-49F3-A099-78492A1F4F38}" srcOrd="1" destOrd="0" presId="urn:microsoft.com/office/officeart/2005/8/layout/venn2"/>
    <dgm:cxn modelId="{CC4039B8-49AA-4B14-99E6-C33B4C1BC2DE}" type="presParOf" srcId="{8547289C-BDCE-49F3-A099-78492A1F4F38}" destId="{3C153711-42DD-4EF0-A6BF-9A8F6095E642}" srcOrd="0" destOrd="0" presId="urn:microsoft.com/office/officeart/2005/8/layout/venn2"/>
    <dgm:cxn modelId="{66638F6D-799C-4299-A147-58AF50DEC0B3}" type="presParOf" srcId="{8547289C-BDCE-49F3-A099-78492A1F4F38}" destId="{E650312D-54F7-44D6-8EB7-2B20A36A3E5B}" srcOrd="1" destOrd="0" presId="urn:microsoft.com/office/officeart/2005/8/layout/ven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385FBFD-1527-4967-9FB7-5F7AF5AA1C76}" type="doc">
      <dgm:prSet loTypeId="urn:microsoft.com/office/officeart/2005/8/layout/venn2" loCatId="relationship" qsTypeId="urn:microsoft.com/office/officeart/2005/8/quickstyle/3d3" qsCatId="3D" csTypeId="urn:microsoft.com/office/officeart/2005/8/colors/accent1_2" csCatId="accent1" phldr="1"/>
      <dgm:spPr/>
      <dgm:t>
        <a:bodyPr/>
        <a:lstStyle/>
        <a:p>
          <a:endParaRPr lang="pl-PL"/>
        </a:p>
      </dgm:t>
    </dgm:pt>
    <dgm:pt modelId="{C41BFB91-F17A-49E1-9C2B-3F0E5F83AFB5}">
      <dgm:prSet phldrT="[Tekst]" custT="1"/>
      <dgm:spPr>
        <a:solidFill>
          <a:srgbClr val="008000"/>
        </a:solidFill>
      </dgm:spPr>
      <dgm:t>
        <a:bodyPr/>
        <a:lstStyle/>
        <a:p>
          <a:br>
            <a:rPr lang="pl-PL" sz="2400" dirty="0"/>
          </a:br>
          <a:br>
            <a:rPr lang="pl-PL" sz="2400" b="1" dirty="0">
              <a:latin typeface="Arial" panose="020B0604020202020204" pitchFamily="34" charset="0"/>
              <a:cs typeface="Arial" panose="020B0604020202020204" pitchFamily="34" charset="0"/>
            </a:rPr>
          </a:br>
          <a:r>
            <a:rPr lang="pl-PL" sz="2400" b="1" dirty="0">
              <a:latin typeface="Arial" panose="020B0604020202020204" pitchFamily="34" charset="0"/>
              <a:cs typeface="Arial" panose="020B0604020202020204" pitchFamily="34" charset="0"/>
            </a:rPr>
            <a:t>Rewitalizacja części zespołu pałacowo-parkowego </a:t>
          </a:r>
          <a:br>
            <a:rPr lang="pl-PL" sz="2400" b="1" dirty="0">
              <a:latin typeface="Arial" panose="020B0604020202020204" pitchFamily="34" charset="0"/>
              <a:cs typeface="Arial" panose="020B0604020202020204" pitchFamily="34" charset="0"/>
            </a:rPr>
          </a:br>
          <a:r>
            <a:rPr lang="pl-PL" sz="2400" b="1" dirty="0">
              <a:latin typeface="Arial" panose="020B0604020202020204" pitchFamily="34" charset="0"/>
              <a:cs typeface="Arial" panose="020B0604020202020204" pitchFamily="34" charset="0"/>
            </a:rPr>
            <a:t>w </a:t>
          </a:r>
          <a:r>
            <a:rPr lang="pl-PL" sz="2400" b="1" dirty="0" err="1">
              <a:latin typeface="Arial" panose="020B0604020202020204" pitchFamily="34" charset="0"/>
              <a:cs typeface="Arial" panose="020B0604020202020204" pitchFamily="34" charset="0"/>
            </a:rPr>
            <a:t>Trzebczu</a:t>
          </a:r>
          <a:r>
            <a:rPr lang="pl-PL" sz="2400" b="1" dirty="0">
              <a:latin typeface="Arial" panose="020B0604020202020204" pitchFamily="34" charset="0"/>
              <a:cs typeface="Arial" panose="020B0604020202020204" pitchFamily="34" charset="0"/>
            </a:rPr>
            <a:t> Szlacheckim</a:t>
          </a:r>
        </a:p>
      </dgm:t>
    </dgm:pt>
    <dgm:pt modelId="{EF925ADE-4992-4035-A6FA-4438ADCEE3D5}" type="parTrans" cxnId="{8DDB9DA1-ABAB-40B4-8711-64EB8D4BBEC5}">
      <dgm:prSet/>
      <dgm:spPr/>
      <dgm:t>
        <a:bodyPr/>
        <a:lstStyle/>
        <a:p>
          <a:endParaRPr lang="pl-PL"/>
        </a:p>
      </dgm:t>
    </dgm:pt>
    <dgm:pt modelId="{CBAC2A09-3BC3-4728-93A7-5C2FEB3C250B}" type="sibTrans" cxnId="{8DDB9DA1-ABAB-40B4-8711-64EB8D4BBEC5}">
      <dgm:prSet/>
      <dgm:spPr/>
      <dgm:t>
        <a:bodyPr/>
        <a:lstStyle/>
        <a:p>
          <a:endParaRPr lang="pl-PL"/>
        </a:p>
      </dgm:t>
    </dgm:pt>
    <dgm:pt modelId="{5D04A1A2-ED77-4C99-96A1-2179897BAB68}">
      <dgm:prSet phldrT="[Tekst]"/>
      <dgm:spPr>
        <a:solidFill>
          <a:srgbClr val="008000"/>
        </a:solidFill>
      </dgm:spPr>
      <dgm:t>
        <a:bodyPr/>
        <a:lstStyle/>
        <a:p>
          <a:r>
            <a:rPr lang="pl-PL" b="1" dirty="0">
              <a:latin typeface="Arial" panose="020B0604020202020204" pitchFamily="34" charset="0"/>
              <a:cs typeface="Arial" panose="020B0604020202020204" pitchFamily="34" charset="0"/>
            </a:rPr>
            <a:t>Stworzenie izby Jana </a:t>
          </a:r>
          <a:r>
            <a:rPr lang="pl-PL" b="1" dirty="0" err="1">
              <a:latin typeface="Arial" panose="020B0604020202020204" pitchFamily="34" charset="0"/>
              <a:cs typeface="Arial" panose="020B0604020202020204" pitchFamily="34" charset="0"/>
            </a:rPr>
            <a:t>Ślaskiego</a:t>
          </a:r>
          <a:endParaRPr lang="pl-PL" b="1" dirty="0">
            <a:latin typeface="Arial" panose="020B0604020202020204" pitchFamily="34" charset="0"/>
            <a:cs typeface="Arial" panose="020B0604020202020204" pitchFamily="34" charset="0"/>
          </a:endParaRPr>
        </a:p>
      </dgm:t>
    </dgm:pt>
    <dgm:pt modelId="{57687B7A-4EA1-44C8-A211-A3F2D367029A}" type="parTrans" cxnId="{7D7D3CF6-706B-4FE9-AB4C-8B1D15FFF250}">
      <dgm:prSet/>
      <dgm:spPr/>
      <dgm:t>
        <a:bodyPr/>
        <a:lstStyle/>
        <a:p>
          <a:endParaRPr lang="pl-PL"/>
        </a:p>
      </dgm:t>
    </dgm:pt>
    <dgm:pt modelId="{75339981-355A-4FA6-8274-19CAC73165C2}" type="sibTrans" cxnId="{7D7D3CF6-706B-4FE9-AB4C-8B1D15FFF250}">
      <dgm:prSet/>
      <dgm:spPr/>
      <dgm:t>
        <a:bodyPr/>
        <a:lstStyle/>
        <a:p>
          <a:endParaRPr lang="pl-PL"/>
        </a:p>
      </dgm:t>
    </dgm:pt>
    <dgm:pt modelId="{4D23A7F8-2BAF-4A89-89B8-3A831DCAB48D}" type="pres">
      <dgm:prSet presAssocID="{8385FBFD-1527-4967-9FB7-5F7AF5AA1C76}" presName="Name0" presStyleCnt="0">
        <dgm:presLayoutVars>
          <dgm:chMax val="7"/>
          <dgm:resizeHandles val="exact"/>
        </dgm:presLayoutVars>
      </dgm:prSet>
      <dgm:spPr/>
    </dgm:pt>
    <dgm:pt modelId="{0056A174-0EE8-4B52-90AA-E2A8D568F4EB}" type="pres">
      <dgm:prSet presAssocID="{8385FBFD-1527-4967-9FB7-5F7AF5AA1C76}" presName="comp1" presStyleCnt="0"/>
      <dgm:spPr/>
    </dgm:pt>
    <dgm:pt modelId="{BC82F538-6A7F-43B9-B8D5-DCEAF62F1BD7}" type="pres">
      <dgm:prSet presAssocID="{8385FBFD-1527-4967-9FB7-5F7AF5AA1C76}" presName="circle1" presStyleLbl="node1" presStyleIdx="0" presStyleCnt="2" custLinFactNeighborX="-1880" custLinFactNeighborY="336"/>
      <dgm:spPr/>
    </dgm:pt>
    <dgm:pt modelId="{99FA9BE6-BA04-4CDC-8C58-9E0EB19F324C}" type="pres">
      <dgm:prSet presAssocID="{8385FBFD-1527-4967-9FB7-5F7AF5AA1C76}" presName="c1text" presStyleLbl="node1" presStyleIdx="0" presStyleCnt="2">
        <dgm:presLayoutVars>
          <dgm:bulletEnabled val="1"/>
        </dgm:presLayoutVars>
      </dgm:prSet>
      <dgm:spPr/>
    </dgm:pt>
    <dgm:pt modelId="{8547289C-BDCE-49F3-A099-78492A1F4F38}" type="pres">
      <dgm:prSet presAssocID="{8385FBFD-1527-4967-9FB7-5F7AF5AA1C76}" presName="comp2" presStyleCnt="0"/>
      <dgm:spPr/>
    </dgm:pt>
    <dgm:pt modelId="{3C153711-42DD-4EF0-A6BF-9A8F6095E642}" type="pres">
      <dgm:prSet presAssocID="{8385FBFD-1527-4967-9FB7-5F7AF5AA1C76}" presName="circle2" presStyleLbl="node1" presStyleIdx="1" presStyleCnt="2" custScaleX="82098" custScaleY="81481" custLinFactNeighborX="-2472" custLinFactNeighborY="13208"/>
      <dgm:spPr/>
    </dgm:pt>
    <dgm:pt modelId="{E650312D-54F7-44D6-8EB7-2B20A36A3E5B}" type="pres">
      <dgm:prSet presAssocID="{8385FBFD-1527-4967-9FB7-5F7AF5AA1C76}" presName="c2text" presStyleLbl="node1" presStyleIdx="1" presStyleCnt="2">
        <dgm:presLayoutVars>
          <dgm:bulletEnabled val="1"/>
        </dgm:presLayoutVars>
      </dgm:prSet>
      <dgm:spPr/>
    </dgm:pt>
  </dgm:ptLst>
  <dgm:cxnLst>
    <dgm:cxn modelId="{7D7D3CF6-706B-4FE9-AB4C-8B1D15FFF250}" srcId="{8385FBFD-1527-4967-9FB7-5F7AF5AA1C76}" destId="{5D04A1A2-ED77-4C99-96A1-2179897BAB68}" srcOrd="1" destOrd="0" parTransId="{57687B7A-4EA1-44C8-A211-A3F2D367029A}" sibTransId="{75339981-355A-4FA6-8274-19CAC73165C2}"/>
    <dgm:cxn modelId="{7274AB00-ED04-433A-8D02-115B429BCBD3}" type="presOf" srcId="{5D04A1A2-ED77-4C99-96A1-2179897BAB68}" destId="{E650312D-54F7-44D6-8EB7-2B20A36A3E5B}" srcOrd="1" destOrd="0" presId="urn:microsoft.com/office/officeart/2005/8/layout/venn2"/>
    <dgm:cxn modelId="{ECBF2B65-EECA-4753-A45C-F6EFF9E5FF0A}" type="presOf" srcId="{C41BFB91-F17A-49E1-9C2B-3F0E5F83AFB5}" destId="{99FA9BE6-BA04-4CDC-8C58-9E0EB19F324C}" srcOrd="1" destOrd="0" presId="urn:microsoft.com/office/officeart/2005/8/layout/venn2"/>
    <dgm:cxn modelId="{06E34C33-1032-4382-91FC-9A851FEA40DF}" type="presOf" srcId="{5D04A1A2-ED77-4C99-96A1-2179897BAB68}" destId="{3C153711-42DD-4EF0-A6BF-9A8F6095E642}" srcOrd="0" destOrd="0" presId="urn:microsoft.com/office/officeart/2005/8/layout/venn2"/>
    <dgm:cxn modelId="{8DDB9DA1-ABAB-40B4-8711-64EB8D4BBEC5}" srcId="{8385FBFD-1527-4967-9FB7-5F7AF5AA1C76}" destId="{C41BFB91-F17A-49E1-9C2B-3F0E5F83AFB5}" srcOrd="0" destOrd="0" parTransId="{EF925ADE-4992-4035-A6FA-4438ADCEE3D5}" sibTransId="{CBAC2A09-3BC3-4728-93A7-5C2FEB3C250B}"/>
    <dgm:cxn modelId="{FCD80859-0B86-42EC-B734-9036F92E3A56}" type="presOf" srcId="{C41BFB91-F17A-49E1-9C2B-3F0E5F83AFB5}" destId="{BC82F538-6A7F-43B9-B8D5-DCEAF62F1BD7}" srcOrd="0" destOrd="0" presId="urn:microsoft.com/office/officeart/2005/8/layout/venn2"/>
    <dgm:cxn modelId="{5484D2D5-840D-4A83-8E3F-286C03297141}" type="presOf" srcId="{8385FBFD-1527-4967-9FB7-5F7AF5AA1C76}" destId="{4D23A7F8-2BAF-4A89-89B8-3A831DCAB48D}" srcOrd="0" destOrd="0" presId="urn:microsoft.com/office/officeart/2005/8/layout/venn2"/>
    <dgm:cxn modelId="{733247BB-FABD-4DDE-8F59-8987F9C626A3}" type="presParOf" srcId="{4D23A7F8-2BAF-4A89-89B8-3A831DCAB48D}" destId="{0056A174-0EE8-4B52-90AA-E2A8D568F4EB}" srcOrd="0" destOrd="0" presId="urn:microsoft.com/office/officeart/2005/8/layout/venn2"/>
    <dgm:cxn modelId="{7F30468E-9800-4978-B5E0-EEC833EED62A}" type="presParOf" srcId="{0056A174-0EE8-4B52-90AA-E2A8D568F4EB}" destId="{BC82F538-6A7F-43B9-B8D5-DCEAF62F1BD7}" srcOrd="0" destOrd="0" presId="urn:microsoft.com/office/officeart/2005/8/layout/venn2"/>
    <dgm:cxn modelId="{FD479E4A-B77D-498D-9A89-C0E1C78B7633}" type="presParOf" srcId="{0056A174-0EE8-4B52-90AA-E2A8D568F4EB}" destId="{99FA9BE6-BA04-4CDC-8C58-9E0EB19F324C}" srcOrd="1" destOrd="0" presId="urn:microsoft.com/office/officeart/2005/8/layout/venn2"/>
    <dgm:cxn modelId="{357CAEB1-60FB-47B1-934D-9AB4A03B4908}" type="presParOf" srcId="{4D23A7F8-2BAF-4A89-89B8-3A831DCAB48D}" destId="{8547289C-BDCE-49F3-A099-78492A1F4F38}" srcOrd="1" destOrd="0" presId="urn:microsoft.com/office/officeart/2005/8/layout/venn2"/>
    <dgm:cxn modelId="{CC4039B8-49AA-4B14-99E6-C33B4C1BC2DE}" type="presParOf" srcId="{8547289C-BDCE-49F3-A099-78492A1F4F38}" destId="{3C153711-42DD-4EF0-A6BF-9A8F6095E642}" srcOrd="0" destOrd="0" presId="urn:microsoft.com/office/officeart/2005/8/layout/venn2"/>
    <dgm:cxn modelId="{66638F6D-799C-4299-A147-58AF50DEC0B3}" type="presParOf" srcId="{8547289C-BDCE-49F3-A099-78492A1F4F38}" destId="{E650312D-54F7-44D6-8EB7-2B20A36A3E5B}" srcOrd="1" destOrd="0" presId="urn:microsoft.com/office/officeart/2005/8/layout/ven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17295B23-EDA2-4FBD-893F-073A7AD900F9}"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pl-PL"/>
        </a:p>
      </dgm:t>
    </dgm:pt>
    <dgm:pt modelId="{3BF13967-E654-48C6-ACBE-F9B7F5FBF555}">
      <dgm:prSet phldrT="[Tekst]"/>
      <dgm:spPr>
        <a:solidFill>
          <a:srgbClr val="008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dirty="0">
              <a:latin typeface="Arial" panose="020B0604020202020204" pitchFamily="34" charset="0"/>
              <a:cs typeface="Arial" panose="020B0604020202020204" pitchFamily="34" charset="0"/>
            </a:rPr>
            <a:t> system zarządzania realizacją Programu Rewitalizacji </a:t>
          </a:r>
        </a:p>
      </dgm:t>
    </dgm:pt>
    <dgm:pt modelId="{60F1F5FC-AC79-467A-B1A4-73649A089225}" type="parTrans" cxnId="{A860077D-932A-4C3E-BBBF-9B696598A959}">
      <dgm:prSet/>
      <dgm:spPr/>
      <dgm:t>
        <a:bodyPr/>
        <a:lstStyle/>
        <a:p>
          <a:endParaRPr lang="pl-PL"/>
        </a:p>
      </dgm:t>
    </dgm:pt>
    <dgm:pt modelId="{1AF04838-57DE-43C2-9FB8-033E264E065C}" type="sibTrans" cxnId="{A860077D-932A-4C3E-BBBF-9B696598A959}">
      <dgm:prSet/>
      <dgm:spPr/>
      <dgm:t>
        <a:bodyPr/>
        <a:lstStyle/>
        <a:p>
          <a:endParaRPr lang="pl-PL"/>
        </a:p>
      </dgm:t>
    </dgm:pt>
    <dgm:pt modelId="{B8A0C6FF-BDB1-4B24-875C-EED6C100CE0C}">
      <dgm:prSet phldrT="[Tekst]"/>
      <dgm:spPr>
        <a:solidFill>
          <a:srgbClr val="008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dirty="0">
              <a:latin typeface="Arial" panose="020B0604020202020204" pitchFamily="34" charset="0"/>
              <a:cs typeface="Arial" panose="020B0604020202020204" pitchFamily="34" charset="0"/>
            </a:rPr>
            <a:t> Wójt główny koordynator</a:t>
          </a:r>
        </a:p>
      </dgm:t>
    </dgm:pt>
    <dgm:pt modelId="{1F783604-1A8A-4A3F-9A09-C20C2E995B0D}" type="parTrans" cxnId="{EBCC5737-853F-4AE9-9F4B-2E65FB41DBDB}">
      <dgm:prSet/>
      <dgm:spPr/>
      <dgm:t>
        <a:bodyPr/>
        <a:lstStyle/>
        <a:p>
          <a:endParaRPr lang="pl-PL"/>
        </a:p>
      </dgm:t>
    </dgm:pt>
    <dgm:pt modelId="{624B327B-E0D6-4E74-8502-316D7249C9F6}" type="sibTrans" cxnId="{EBCC5737-853F-4AE9-9F4B-2E65FB41DBDB}">
      <dgm:prSet/>
      <dgm:spPr>
        <a:solidFill>
          <a:schemeClr val="bg1">
            <a:lumMod val="50000"/>
          </a:schemeClr>
        </a:solidFill>
        <a:ln>
          <a:solidFill>
            <a:schemeClr val="bg1">
              <a:lumMod val="50000"/>
            </a:schemeClr>
          </a:solidFill>
        </a:ln>
      </dgm:spPr>
      <dgm:t>
        <a:bodyPr/>
        <a:lstStyle/>
        <a:p>
          <a:endParaRPr lang="pl-PL"/>
        </a:p>
      </dgm:t>
    </dgm:pt>
    <dgm:pt modelId="{A6CBD408-D7E1-4E00-83AA-94BECF1FD450}">
      <dgm:prSet phldrT="[Tekst]"/>
      <dgm:spPr>
        <a:solidFill>
          <a:srgbClr val="008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dirty="0"/>
            <a:t> </a:t>
          </a:r>
          <a:r>
            <a:rPr lang="pl-PL" dirty="0">
              <a:latin typeface="Arial" panose="020B0604020202020204" pitchFamily="34" charset="0"/>
              <a:cs typeface="Arial" panose="020B0604020202020204" pitchFamily="34" charset="0"/>
            </a:rPr>
            <a:t>Asystent koordynatora </a:t>
          </a:r>
        </a:p>
      </dgm:t>
    </dgm:pt>
    <dgm:pt modelId="{104D4E09-7B14-4806-8BDB-7AFE0CB82BE5}" type="parTrans" cxnId="{A104271D-E226-4136-ACDD-0B915A707F2B}">
      <dgm:prSet/>
      <dgm:spPr/>
      <dgm:t>
        <a:bodyPr/>
        <a:lstStyle/>
        <a:p>
          <a:endParaRPr lang="pl-PL"/>
        </a:p>
      </dgm:t>
    </dgm:pt>
    <dgm:pt modelId="{61DB3A6B-7B40-4E27-B6D9-9495ECB01987}" type="sibTrans" cxnId="{A104271D-E226-4136-ACDD-0B915A707F2B}">
      <dgm:prSet/>
      <dgm:spPr>
        <a:solidFill>
          <a:schemeClr val="bg1">
            <a:lumMod val="50000"/>
          </a:schemeClr>
        </a:solidFill>
      </dgm:spPr>
      <dgm:t>
        <a:bodyPr/>
        <a:lstStyle/>
        <a:p>
          <a:endParaRPr lang="pl-PL"/>
        </a:p>
      </dgm:t>
    </dgm:pt>
    <dgm:pt modelId="{4DFB9006-C470-4631-9092-A15473009FFF}">
      <dgm:prSet phldrT="[Tekst]"/>
      <dgm:spPr>
        <a:solidFill>
          <a:srgbClr val="008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dirty="0">
              <a:latin typeface="Arial" panose="020B0604020202020204" pitchFamily="34" charset="0"/>
              <a:cs typeface="Arial" panose="020B0604020202020204" pitchFamily="34" charset="0"/>
            </a:rPr>
            <a:t> Pozostali członkowie ZRPR</a:t>
          </a:r>
        </a:p>
      </dgm:t>
    </dgm:pt>
    <dgm:pt modelId="{A08E7558-1D11-4785-90B2-48BBD0BAA6EF}" type="parTrans" cxnId="{D98D1C78-8D7B-4807-9221-571A973C79CF}">
      <dgm:prSet/>
      <dgm:spPr/>
      <dgm:t>
        <a:bodyPr/>
        <a:lstStyle/>
        <a:p>
          <a:endParaRPr lang="pl-PL"/>
        </a:p>
      </dgm:t>
    </dgm:pt>
    <dgm:pt modelId="{70944B93-93AE-44F3-AC21-D3536BC384C9}" type="sibTrans" cxnId="{D98D1C78-8D7B-4807-9221-571A973C79CF}">
      <dgm:prSet/>
      <dgm:spPr>
        <a:solidFill>
          <a:schemeClr val="bg1">
            <a:lumMod val="50000"/>
          </a:schemeClr>
        </a:solidFill>
      </dgm:spPr>
      <dgm:t>
        <a:bodyPr/>
        <a:lstStyle/>
        <a:p>
          <a:endParaRPr lang="pl-PL"/>
        </a:p>
      </dgm:t>
    </dgm:pt>
    <dgm:pt modelId="{B527A9B6-D139-4BC9-9ADE-E1DB9AC5EC6A}">
      <dgm:prSet phldrT="[Tekst]"/>
      <dgm:spPr>
        <a:solidFill>
          <a:srgbClr val="008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pl-PL" dirty="0"/>
            <a:t> </a:t>
          </a:r>
          <a:r>
            <a:rPr lang="pl-PL" dirty="0">
              <a:latin typeface="Arial" panose="020B0604020202020204" pitchFamily="34" charset="0"/>
              <a:cs typeface="Arial" panose="020B0604020202020204" pitchFamily="34" charset="0"/>
            </a:rPr>
            <a:t>Pracownicy Urzędu Gminy </a:t>
          </a:r>
        </a:p>
      </dgm:t>
    </dgm:pt>
    <dgm:pt modelId="{DE2408ED-A139-4866-A6E8-3960C554A013}" type="parTrans" cxnId="{BC197D88-8BEC-442C-ACFD-B21BC234D779}">
      <dgm:prSet/>
      <dgm:spPr/>
      <dgm:t>
        <a:bodyPr/>
        <a:lstStyle/>
        <a:p>
          <a:endParaRPr lang="pl-PL"/>
        </a:p>
      </dgm:t>
    </dgm:pt>
    <dgm:pt modelId="{840F1BE4-9C51-44FD-B68A-8DB8A7096C2F}" type="sibTrans" cxnId="{BC197D88-8BEC-442C-ACFD-B21BC234D779}">
      <dgm:prSet/>
      <dgm:spPr>
        <a:solidFill>
          <a:schemeClr val="bg1">
            <a:lumMod val="50000"/>
          </a:schemeClr>
        </a:solidFill>
      </dgm:spPr>
      <dgm:t>
        <a:bodyPr/>
        <a:lstStyle/>
        <a:p>
          <a:endParaRPr lang="pl-PL"/>
        </a:p>
      </dgm:t>
    </dgm:pt>
    <dgm:pt modelId="{5061B2F9-B302-4CE8-BAEE-338605BDEB0A}" type="pres">
      <dgm:prSet presAssocID="{17295B23-EDA2-4FBD-893F-073A7AD900F9}" presName="Name0" presStyleCnt="0">
        <dgm:presLayoutVars>
          <dgm:chMax val="1"/>
          <dgm:dir/>
          <dgm:animLvl val="ctr"/>
          <dgm:resizeHandles val="exact"/>
        </dgm:presLayoutVars>
      </dgm:prSet>
      <dgm:spPr/>
    </dgm:pt>
    <dgm:pt modelId="{A787B157-D5FC-495D-985F-F5A4FC982DE6}" type="pres">
      <dgm:prSet presAssocID="{3BF13967-E654-48C6-ACBE-F9B7F5FBF555}" presName="centerShape" presStyleLbl="node0" presStyleIdx="0" presStyleCnt="1"/>
      <dgm:spPr/>
    </dgm:pt>
    <dgm:pt modelId="{556A4317-FCB2-47F7-8364-1834F5742CCD}" type="pres">
      <dgm:prSet presAssocID="{B8A0C6FF-BDB1-4B24-875C-EED6C100CE0C}" presName="node" presStyleLbl="node1" presStyleIdx="0" presStyleCnt="4">
        <dgm:presLayoutVars>
          <dgm:bulletEnabled val="1"/>
        </dgm:presLayoutVars>
      </dgm:prSet>
      <dgm:spPr/>
    </dgm:pt>
    <dgm:pt modelId="{36A20B14-B129-4233-AE79-27C0A470D544}" type="pres">
      <dgm:prSet presAssocID="{B8A0C6FF-BDB1-4B24-875C-EED6C100CE0C}" presName="dummy" presStyleCnt="0"/>
      <dgm:spPr/>
    </dgm:pt>
    <dgm:pt modelId="{B1D2554E-464C-47B0-AB8B-C44E8FB8521F}" type="pres">
      <dgm:prSet presAssocID="{624B327B-E0D6-4E74-8502-316D7249C9F6}" presName="sibTrans" presStyleLbl="sibTrans2D1" presStyleIdx="0" presStyleCnt="4"/>
      <dgm:spPr/>
    </dgm:pt>
    <dgm:pt modelId="{D1618766-AC3D-4F6A-8456-FC9ECEC25F55}" type="pres">
      <dgm:prSet presAssocID="{A6CBD408-D7E1-4E00-83AA-94BECF1FD450}" presName="node" presStyleLbl="node1" presStyleIdx="1" presStyleCnt="4">
        <dgm:presLayoutVars>
          <dgm:bulletEnabled val="1"/>
        </dgm:presLayoutVars>
      </dgm:prSet>
      <dgm:spPr/>
    </dgm:pt>
    <dgm:pt modelId="{BC79E162-64F2-463B-A80C-3F56BFB68008}" type="pres">
      <dgm:prSet presAssocID="{A6CBD408-D7E1-4E00-83AA-94BECF1FD450}" presName="dummy" presStyleCnt="0"/>
      <dgm:spPr/>
    </dgm:pt>
    <dgm:pt modelId="{BAFFF327-9D0B-4DFB-8376-82CAECB56014}" type="pres">
      <dgm:prSet presAssocID="{61DB3A6B-7B40-4E27-B6D9-9495ECB01987}" presName="sibTrans" presStyleLbl="sibTrans2D1" presStyleIdx="1" presStyleCnt="4"/>
      <dgm:spPr/>
    </dgm:pt>
    <dgm:pt modelId="{7E74DC66-8B78-4496-9C40-CDC98B4D1146}" type="pres">
      <dgm:prSet presAssocID="{4DFB9006-C470-4631-9092-A15473009FFF}" presName="node" presStyleLbl="node1" presStyleIdx="2" presStyleCnt="4">
        <dgm:presLayoutVars>
          <dgm:bulletEnabled val="1"/>
        </dgm:presLayoutVars>
      </dgm:prSet>
      <dgm:spPr/>
    </dgm:pt>
    <dgm:pt modelId="{98F87179-6D4C-4D16-9015-6FE6EC987717}" type="pres">
      <dgm:prSet presAssocID="{4DFB9006-C470-4631-9092-A15473009FFF}" presName="dummy" presStyleCnt="0"/>
      <dgm:spPr/>
    </dgm:pt>
    <dgm:pt modelId="{833BD6DE-891B-45B9-80B5-83D29EA9945A}" type="pres">
      <dgm:prSet presAssocID="{70944B93-93AE-44F3-AC21-D3536BC384C9}" presName="sibTrans" presStyleLbl="sibTrans2D1" presStyleIdx="2" presStyleCnt="4"/>
      <dgm:spPr/>
    </dgm:pt>
    <dgm:pt modelId="{936B771A-53B4-4B93-8FEC-E19EE31EA0CE}" type="pres">
      <dgm:prSet presAssocID="{B527A9B6-D139-4BC9-9ADE-E1DB9AC5EC6A}" presName="node" presStyleLbl="node1" presStyleIdx="3" presStyleCnt="4">
        <dgm:presLayoutVars>
          <dgm:bulletEnabled val="1"/>
        </dgm:presLayoutVars>
      </dgm:prSet>
      <dgm:spPr/>
    </dgm:pt>
    <dgm:pt modelId="{C36E3D8C-6234-43BB-AFE8-39E55D2FCC47}" type="pres">
      <dgm:prSet presAssocID="{B527A9B6-D139-4BC9-9ADE-E1DB9AC5EC6A}" presName="dummy" presStyleCnt="0"/>
      <dgm:spPr/>
    </dgm:pt>
    <dgm:pt modelId="{F9E5EF6F-0B72-4DE1-BF76-942603B65E21}" type="pres">
      <dgm:prSet presAssocID="{840F1BE4-9C51-44FD-B68A-8DB8A7096C2F}" presName="sibTrans" presStyleLbl="sibTrans2D1" presStyleIdx="3" presStyleCnt="4"/>
      <dgm:spPr/>
    </dgm:pt>
  </dgm:ptLst>
  <dgm:cxnLst>
    <dgm:cxn modelId="{E20EA5E9-D6AA-4BF8-ACAA-F5B67A27261C}" type="presOf" srcId="{17295B23-EDA2-4FBD-893F-073A7AD900F9}" destId="{5061B2F9-B302-4CE8-BAEE-338605BDEB0A}" srcOrd="0" destOrd="0" presId="urn:microsoft.com/office/officeart/2005/8/layout/radial6"/>
    <dgm:cxn modelId="{0277BDDC-0D9A-47C9-AE48-E4536DD4CFF1}" type="presOf" srcId="{70944B93-93AE-44F3-AC21-D3536BC384C9}" destId="{833BD6DE-891B-45B9-80B5-83D29EA9945A}" srcOrd="0" destOrd="0" presId="urn:microsoft.com/office/officeart/2005/8/layout/radial6"/>
    <dgm:cxn modelId="{0947E97F-1CEE-41DE-A13B-1D3426D163BF}" type="presOf" srcId="{A6CBD408-D7E1-4E00-83AA-94BECF1FD450}" destId="{D1618766-AC3D-4F6A-8456-FC9ECEC25F55}" srcOrd="0" destOrd="0" presId="urn:microsoft.com/office/officeart/2005/8/layout/radial6"/>
    <dgm:cxn modelId="{2A35FB74-BBC1-4F8F-A2C3-6A0AE3B4D48C}" type="presOf" srcId="{61DB3A6B-7B40-4E27-B6D9-9495ECB01987}" destId="{BAFFF327-9D0B-4DFB-8376-82CAECB56014}" srcOrd="0" destOrd="0" presId="urn:microsoft.com/office/officeart/2005/8/layout/radial6"/>
    <dgm:cxn modelId="{D98D1C78-8D7B-4807-9221-571A973C79CF}" srcId="{3BF13967-E654-48C6-ACBE-F9B7F5FBF555}" destId="{4DFB9006-C470-4631-9092-A15473009FFF}" srcOrd="2" destOrd="0" parTransId="{A08E7558-1D11-4785-90B2-48BBD0BAA6EF}" sibTransId="{70944B93-93AE-44F3-AC21-D3536BC384C9}"/>
    <dgm:cxn modelId="{A860077D-932A-4C3E-BBBF-9B696598A959}" srcId="{17295B23-EDA2-4FBD-893F-073A7AD900F9}" destId="{3BF13967-E654-48C6-ACBE-F9B7F5FBF555}" srcOrd="0" destOrd="0" parTransId="{60F1F5FC-AC79-467A-B1A4-73649A089225}" sibTransId="{1AF04838-57DE-43C2-9FB8-033E264E065C}"/>
    <dgm:cxn modelId="{A104271D-E226-4136-ACDD-0B915A707F2B}" srcId="{3BF13967-E654-48C6-ACBE-F9B7F5FBF555}" destId="{A6CBD408-D7E1-4E00-83AA-94BECF1FD450}" srcOrd="1" destOrd="0" parTransId="{104D4E09-7B14-4806-8BDB-7AFE0CB82BE5}" sibTransId="{61DB3A6B-7B40-4E27-B6D9-9495ECB01987}"/>
    <dgm:cxn modelId="{13A88B79-44F8-4962-B40C-C177B15BDE1C}" type="presOf" srcId="{B8A0C6FF-BDB1-4B24-875C-EED6C100CE0C}" destId="{556A4317-FCB2-47F7-8364-1834F5742CCD}" srcOrd="0" destOrd="0" presId="urn:microsoft.com/office/officeart/2005/8/layout/radial6"/>
    <dgm:cxn modelId="{EBCC5737-853F-4AE9-9F4B-2E65FB41DBDB}" srcId="{3BF13967-E654-48C6-ACBE-F9B7F5FBF555}" destId="{B8A0C6FF-BDB1-4B24-875C-EED6C100CE0C}" srcOrd="0" destOrd="0" parTransId="{1F783604-1A8A-4A3F-9A09-C20C2E995B0D}" sibTransId="{624B327B-E0D6-4E74-8502-316D7249C9F6}"/>
    <dgm:cxn modelId="{6C50FC26-FD15-45E6-B1E0-557E662FF2C4}" type="presOf" srcId="{3BF13967-E654-48C6-ACBE-F9B7F5FBF555}" destId="{A787B157-D5FC-495D-985F-F5A4FC982DE6}" srcOrd="0" destOrd="0" presId="urn:microsoft.com/office/officeart/2005/8/layout/radial6"/>
    <dgm:cxn modelId="{B28A396E-DE3F-4FDE-A746-0032114D1175}" type="presOf" srcId="{624B327B-E0D6-4E74-8502-316D7249C9F6}" destId="{B1D2554E-464C-47B0-AB8B-C44E8FB8521F}" srcOrd="0" destOrd="0" presId="urn:microsoft.com/office/officeart/2005/8/layout/radial6"/>
    <dgm:cxn modelId="{BC197D88-8BEC-442C-ACFD-B21BC234D779}" srcId="{3BF13967-E654-48C6-ACBE-F9B7F5FBF555}" destId="{B527A9B6-D139-4BC9-9ADE-E1DB9AC5EC6A}" srcOrd="3" destOrd="0" parTransId="{DE2408ED-A139-4866-A6E8-3960C554A013}" sibTransId="{840F1BE4-9C51-44FD-B68A-8DB8A7096C2F}"/>
    <dgm:cxn modelId="{59BD903E-B62D-4952-ABF7-B0A1C1B5C44D}" type="presOf" srcId="{4DFB9006-C470-4631-9092-A15473009FFF}" destId="{7E74DC66-8B78-4496-9C40-CDC98B4D1146}" srcOrd="0" destOrd="0" presId="urn:microsoft.com/office/officeart/2005/8/layout/radial6"/>
    <dgm:cxn modelId="{C4683C12-90D0-440A-9935-B41C332ACC3C}" type="presOf" srcId="{B527A9B6-D139-4BC9-9ADE-E1DB9AC5EC6A}" destId="{936B771A-53B4-4B93-8FEC-E19EE31EA0CE}" srcOrd="0" destOrd="0" presId="urn:microsoft.com/office/officeart/2005/8/layout/radial6"/>
    <dgm:cxn modelId="{E78C69C9-0343-4B29-A1BC-2E33C0A7C260}" type="presOf" srcId="{840F1BE4-9C51-44FD-B68A-8DB8A7096C2F}" destId="{F9E5EF6F-0B72-4DE1-BF76-942603B65E21}" srcOrd="0" destOrd="0" presId="urn:microsoft.com/office/officeart/2005/8/layout/radial6"/>
    <dgm:cxn modelId="{63D19E1C-341C-46F1-957C-B4FCFE111DE2}" type="presParOf" srcId="{5061B2F9-B302-4CE8-BAEE-338605BDEB0A}" destId="{A787B157-D5FC-495D-985F-F5A4FC982DE6}" srcOrd="0" destOrd="0" presId="urn:microsoft.com/office/officeart/2005/8/layout/radial6"/>
    <dgm:cxn modelId="{70AC934C-6669-45E5-B73F-2688B11A9C93}" type="presParOf" srcId="{5061B2F9-B302-4CE8-BAEE-338605BDEB0A}" destId="{556A4317-FCB2-47F7-8364-1834F5742CCD}" srcOrd="1" destOrd="0" presId="urn:microsoft.com/office/officeart/2005/8/layout/radial6"/>
    <dgm:cxn modelId="{A3B548A6-D0A6-4545-BA70-7C3D11A76A41}" type="presParOf" srcId="{5061B2F9-B302-4CE8-BAEE-338605BDEB0A}" destId="{36A20B14-B129-4233-AE79-27C0A470D544}" srcOrd="2" destOrd="0" presId="urn:microsoft.com/office/officeart/2005/8/layout/radial6"/>
    <dgm:cxn modelId="{91F976D1-A6E1-4436-89F3-E1DB96354107}" type="presParOf" srcId="{5061B2F9-B302-4CE8-BAEE-338605BDEB0A}" destId="{B1D2554E-464C-47B0-AB8B-C44E8FB8521F}" srcOrd="3" destOrd="0" presId="urn:microsoft.com/office/officeart/2005/8/layout/radial6"/>
    <dgm:cxn modelId="{B8F5122F-24B7-464E-B0AE-5D1269B324E4}" type="presParOf" srcId="{5061B2F9-B302-4CE8-BAEE-338605BDEB0A}" destId="{D1618766-AC3D-4F6A-8456-FC9ECEC25F55}" srcOrd="4" destOrd="0" presId="urn:microsoft.com/office/officeart/2005/8/layout/radial6"/>
    <dgm:cxn modelId="{A20D27FA-76D8-4EC4-B2EF-55208A3C2113}" type="presParOf" srcId="{5061B2F9-B302-4CE8-BAEE-338605BDEB0A}" destId="{BC79E162-64F2-463B-A80C-3F56BFB68008}" srcOrd="5" destOrd="0" presId="urn:microsoft.com/office/officeart/2005/8/layout/radial6"/>
    <dgm:cxn modelId="{5ED30EFC-6BE5-48F7-9479-F67E2B23ECD9}" type="presParOf" srcId="{5061B2F9-B302-4CE8-BAEE-338605BDEB0A}" destId="{BAFFF327-9D0B-4DFB-8376-82CAECB56014}" srcOrd="6" destOrd="0" presId="urn:microsoft.com/office/officeart/2005/8/layout/radial6"/>
    <dgm:cxn modelId="{01480F44-E454-4DE6-94B1-02A7235C7522}" type="presParOf" srcId="{5061B2F9-B302-4CE8-BAEE-338605BDEB0A}" destId="{7E74DC66-8B78-4496-9C40-CDC98B4D1146}" srcOrd="7" destOrd="0" presId="urn:microsoft.com/office/officeart/2005/8/layout/radial6"/>
    <dgm:cxn modelId="{066CA85D-A479-4C28-AF2F-54D0874876CC}" type="presParOf" srcId="{5061B2F9-B302-4CE8-BAEE-338605BDEB0A}" destId="{98F87179-6D4C-4D16-9015-6FE6EC987717}" srcOrd="8" destOrd="0" presId="urn:microsoft.com/office/officeart/2005/8/layout/radial6"/>
    <dgm:cxn modelId="{5A951C30-5797-4292-BF28-2400A178653B}" type="presParOf" srcId="{5061B2F9-B302-4CE8-BAEE-338605BDEB0A}" destId="{833BD6DE-891B-45B9-80B5-83D29EA9945A}" srcOrd="9" destOrd="0" presId="urn:microsoft.com/office/officeart/2005/8/layout/radial6"/>
    <dgm:cxn modelId="{9657EBBE-459F-4EC0-9D9E-DE8D3C806580}" type="presParOf" srcId="{5061B2F9-B302-4CE8-BAEE-338605BDEB0A}" destId="{936B771A-53B4-4B93-8FEC-E19EE31EA0CE}" srcOrd="10" destOrd="0" presId="urn:microsoft.com/office/officeart/2005/8/layout/radial6"/>
    <dgm:cxn modelId="{9FF40FA4-7340-443C-B37E-935DC8E758F3}" type="presParOf" srcId="{5061B2F9-B302-4CE8-BAEE-338605BDEB0A}" destId="{C36E3D8C-6234-43BB-AFE8-39E55D2FCC47}" srcOrd="11" destOrd="0" presId="urn:microsoft.com/office/officeart/2005/8/layout/radial6"/>
    <dgm:cxn modelId="{55B1124F-138A-4100-BFD2-6BD2C32F0730}" type="presParOf" srcId="{5061B2F9-B302-4CE8-BAEE-338605BDEB0A}" destId="{F9E5EF6F-0B72-4DE1-BF76-942603B65E21}"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AE85838C-7B0B-45F7-BF27-C6A1B5F25FB4}" type="doc">
      <dgm:prSet loTypeId="urn:microsoft.com/office/officeart/2005/8/layout/radial6" loCatId="cycle" qsTypeId="urn:microsoft.com/office/officeart/2005/8/quickstyle/3d1" qsCatId="3D" csTypeId="urn:microsoft.com/office/officeart/2005/8/colors/accent2_2" csCatId="accent2" phldr="1"/>
      <dgm:spPr/>
      <dgm:t>
        <a:bodyPr/>
        <a:lstStyle/>
        <a:p>
          <a:endParaRPr lang="pl-PL"/>
        </a:p>
      </dgm:t>
    </dgm:pt>
    <dgm:pt modelId="{CCC706E0-7B05-4F05-A80B-FFEBC10100E6}">
      <dgm:prSet phldrT="[Tekst]"/>
      <dgm:spPr>
        <a:solidFill>
          <a:srgbClr val="008000"/>
        </a:solidFill>
      </dgm:spPr>
      <dgm:t>
        <a:bodyPr/>
        <a:lstStyle/>
        <a:p>
          <a:r>
            <a:rPr lang="pl-PL" dirty="0"/>
            <a:t>Pozostali członkowie</a:t>
          </a:r>
        </a:p>
      </dgm:t>
    </dgm:pt>
    <dgm:pt modelId="{3D9BAF48-51AC-41FC-8A1B-81598400C85E}" type="parTrans" cxnId="{31FC2184-73DE-45F4-8CC9-0581D2C0D490}">
      <dgm:prSet/>
      <dgm:spPr/>
      <dgm:t>
        <a:bodyPr/>
        <a:lstStyle/>
        <a:p>
          <a:endParaRPr lang="pl-PL"/>
        </a:p>
      </dgm:t>
    </dgm:pt>
    <dgm:pt modelId="{AF21270F-F189-43A4-BF04-54A6B9393CB9}" type="sibTrans" cxnId="{31FC2184-73DE-45F4-8CC9-0581D2C0D490}">
      <dgm:prSet/>
      <dgm:spPr/>
      <dgm:t>
        <a:bodyPr/>
        <a:lstStyle/>
        <a:p>
          <a:endParaRPr lang="pl-PL"/>
        </a:p>
      </dgm:t>
    </dgm:pt>
    <dgm:pt modelId="{2D415196-DFB3-4C53-B9F0-8FA8839813B0}">
      <dgm:prSet phldrT="[Tekst]" custT="1"/>
      <dgm:spPr>
        <a:solidFill>
          <a:srgbClr val="008000"/>
        </a:solidFill>
      </dgm:spPr>
      <dgm:t>
        <a:bodyPr/>
        <a:lstStyle/>
        <a:p>
          <a:r>
            <a:rPr lang="pl-PL" sz="1400" dirty="0">
              <a:latin typeface="Arial" panose="020B0604020202020204" pitchFamily="34" charset="0"/>
              <a:cs typeface="Arial" panose="020B0604020202020204" pitchFamily="34" charset="0"/>
            </a:rPr>
            <a:t>Mieszkańcy</a:t>
          </a:r>
        </a:p>
      </dgm:t>
    </dgm:pt>
    <dgm:pt modelId="{0EBEF840-6259-4027-AC00-AAF00D3EA3A0}" type="parTrans" cxnId="{BB5535BE-23F6-4245-81C3-9B68997AAD72}">
      <dgm:prSet/>
      <dgm:spPr/>
      <dgm:t>
        <a:bodyPr/>
        <a:lstStyle/>
        <a:p>
          <a:endParaRPr lang="pl-PL"/>
        </a:p>
      </dgm:t>
    </dgm:pt>
    <dgm:pt modelId="{88023BFF-710D-471B-91B1-140FB0C00405}" type="sibTrans" cxnId="{BB5535BE-23F6-4245-81C3-9B68997AAD72}">
      <dgm:prSet/>
      <dgm:spPr>
        <a:solidFill>
          <a:schemeClr val="bg1">
            <a:lumMod val="50000"/>
          </a:schemeClr>
        </a:solidFill>
      </dgm:spPr>
      <dgm:t>
        <a:bodyPr/>
        <a:lstStyle/>
        <a:p>
          <a:endParaRPr lang="pl-PL"/>
        </a:p>
      </dgm:t>
    </dgm:pt>
    <dgm:pt modelId="{60F8ADA8-FFB1-4403-ABEA-97F0FBDADE64}">
      <dgm:prSet phldrT="[Tekst]" custT="1"/>
      <dgm:spPr>
        <a:solidFill>
          <a:srgbClr val="008000"/>
        </a:solidFill>
      </dgm:spPr>
      <dgm:t>
        <a:bodyPr/>
        <a:lstStyle/>
        <a:p>
          <a:r>
            <a:rPr lang="pl-PL" sz="1100" dirty="0">
              <a:latin typeface="Arial" panose="020B0604020202020204" pitchFamily="34" charset="0"/>
              <a:cs typeface="Arial" panose="020B0604020202020204" pitchFamily="34" charset="0"/>
            </a:rPr>
            <a:t>Przedsiębiorcy </a:t>
          </a:r>
        </a:p>
      </dgm:t>
    </dgm:pt>
    <dgm:pt modelId="{8100578E-738C-410C-BE67-F0E56C3A3C57}" type="parTrans" cxnId="{C5FC5E63-963C-46C6-A3AE-1DE6B0373717}">
      <dgm:prSet/>
      <dgm:spPr/>
      <dgm:t>
        <a:bodyPr/>
        <a:lstStyle/>
        <a:p>
          <a:endParaRPr lang="pl-PL"/>
        </a:p>
      </dgm:t>
    </dgm:pt>
    <dgm:pt modelId="{5377C735-FE62-428C-98A0-BBBEC3492272}" type="sibTrans" cxnId="{C5FC5E63-963C-46C6-A3AE-1DE6B0373717}">
      <dgm:prSet/>
      <dgm:spPr>
        <a:solidFill>
          <a:schemeClr val="bg1">
            <a:lumMod val="50000"/>
          </a:schemeClr>
        </a:solidFill>
      </dgm:spPr>
      <dgm:t>
        <a:bodyPr/>
        <a:lstStyle/>
        <a:p>
          <a:endParaRPr lang="pl-PL"/>
        </a:p>
      </dgm:t>
    </dgm:pt>
    <dgm:pt modelId="{9B130BCB-4289-4D24-9C65-7ED93E10C1A4}">
      <dgm:prSet phldrT="[Tekst]" custT="1"/>
      <dgm:spPr>
        <a:solidFill>
          <a:srgbClr val="008000"/>
        </a:solidFill>
      </dgm:spPr>
      <dgm:t>
        <a:bodyPr/>
        <a:lstStyle/>
        <a:p>
          <a:r>
            <a:rPr lang="pl-PL" sz="1200" dirty="0">
              <a:latin typeface="Arial" panose="020B0604020202020204" pitchFamily="34" charset="0"/>
              <a:cs typeface="Arial" panose="020B0604020202020204" pitchFamily="34" charset="0"/>
            </a:rPr>
            <a:t>Organizacje pozarządowo</a:t>
          </a:r>
        </a:p>
      </dgm:t>
    </dgm:pt>
    <dgm:pt modelId="{A85B13E7-EC46-4761-B0D3-18B7E60956F0}" type="parTrans" cxnId="{43690A58-861B-4187-9D6D-17580E2081A6}">
      <dgm:prSet/>
      <dgm:spPr/>
      <dgm:t>
        <a:bodyPr/>
        <a:lstStyle/>
        <a:p>
          <a:endParaRPr lang="pl-PL"/>
        </a:p>
      </dgm:t>
    </dgm:pt>
    <dgm:pt modelId="{E7FD9C09-C62E-495E-B646-336175F5A2FA}" type="sibTrans" cxnId="{43690A58-861B-4187-9D6D-17580E2081A6}">
      <dgm:prSet/>
      <dgm:spPr>
        <a:solidFill>
          <a:schemeClr val="bg1">
            <a:lumMod val="50000"/>
          </a:schemeClr>
        </a:solidFill>
      </dgm:spPr>
      <dgm:t>
        <a:bodyPr/>
        <a:lstStyle/>
        <a:p>
          <a:endParaRPr lang="pl-PL"/>
        </a:p>
      </dgm:t>
    </dgm:pt>
    <dgm:pt modelId="{CBEA27AC-74B1-4C08-AA0D-8BBC2864329B}">
      <dgm:prSet phldrT="[Tekst]" custT="1"/>
      <dgm:spPr>
        <a:solidFill>
          <a:srgbClr val="008000"/>
        </a:solidFill>
      </dgm:spPr>
      <dgm:t>
        <a:bodyPr/>
        <a:lstStyle/>
        <a:p>
          <a:r>
            <a:rPr lang="pl-PL" sz="2000" dirty="0">
              <a:latin typeface="Arial" panose="020B0604020202020204" pitchFamily="34" charset="0"/>
              <a:cs typeface="Arial" panose="020B0604020202020204" pitchFamily="34" charset="0"/>
            </a:rPr>
            <a:t>Rolnicy</a:t>
          </a:r>
          <a:r>
            <a:rPr lang="pl-PL" sz="1600" dirty="0"/>
            <a:t> </a:t>
          </a:r>
        </a:p>
      </dgm:t>
    </dgm:pt>
    <dgm:pt modelId="{777E8783-B0F8-44C2-A41A-CE3E595B365F}" type="parTrans" cxnId="{F509871B-20B7-462A-8299-B0108DC618F5}">
      <dgm:prSet/>
      <dgm:spPr/>
      <dgm:t>
        <a:bodyPr/>
        <a:lstStyle/>
        <a:p>
          <a:endParaRPr lang="pl-PL"/>
        </a:p>
      </dgm:t>
    </dgm:pt>
    <dgm:pt modelId="{79B7C8B0-D9AF-48C9-962B-AA941A9DCE3F}" type="sibTrans" cxnId="{F509871B-20B7-462A-8299-B0108DC618F5}">
      <dgm:prSet/>
      <dgm:spPr>
        <a:solidFill>
          <a:schemeClr val="bg1">
            <a:lumMod val="50000"/>
          </a:schemeClr>
        </a:solidFill>
      </dgm:spPr>
      <dgm:t>
        <a:bodyPr/>
        <a:lstStyle/>
        <a:p>
          <a:endParaRPr lang="pl-PL"/>
        </a:p>
      </dgm:t>
    </dgm:pt>
    <dgm:pt modelId="{520F56DC-1523-4277-BBBF-195BD9715989}">
      <dgm:prSet phldrT="[Tekst]"/>
      <dgm:spPr>
        <a:solidFill>
          <a:srgbClr val="008000"/>
        </a:solidFill>
      </dgm:spPr>
      <dgm:t>
        <a:bodyPr/>
        <a:lstStyle/>
        <a:p>
          <a:r>
            <a:rPr lang="pl-PL" dirty="0"/>
            <a:t>??</a:t>
          </a:r>
        </a:p>
      </dgm:t>
    </dgm:pt>
    <dgm:pt modelId="{FEF8AC3A-C3D6-4885-B88F-924158463569}" type="parTrans" cxnId="{102C429D-102D-4F18-A0DF-7F469EF8F611}">
      <dgm:prSet/>
      <dgm:spPr/>
      <dgm:t>
        <a:bodyPr/>
        <a:lstStyle/>
        <a:p>
          <a:endParaRPr lang="pl-PL"/>
        </a:p>
      </dgm:t>
    </dgm:pt>
    <dgm:pt modelId="{E29A57A2-A80D-420A-851C-FB5F5ED19696}" type="sibTrans" cxnId="{102C429D-102D-4F18-A0DF-7F469EF8F611}">
      <dgm:prSet/>
      <dgm:spPr>
        <a:solidFill>
          <a:schemeClr val="bg1">
            <a:lumMod val="50000"/>
          </a:schemeClr>
        </a:solidFill>
      </dgm:spPr>
      <dgm:t>
        <a:bodyPr/>
        <a:lstStyle/>
        <a:p>
          <a:endParaRPr lang="pl-PL"/>
        </a:p>
      </dgm:t>
    </dgm:pt>
    <dgm:pt modelId="{47ACB925-A364-4706-A45B-5044529FBA4E}" type="pres">
      <dgm:prSet presAssocID="{AE85838C-7B0B-45F7-BF27-C6A1B5F25FB4}" presName="Name0" presStyleCnt="0">
        <dgm:presLayoutVars>
          <dgm:chMax val="1"/>
          <dgm:dir/>
          <dgm:animLvl val="ctr"/>
          <dgm:resizeHandles val="exact"/>
        </dgm:presLayoutVars>
      </dgm:prSet>
      <dgm:spPr/>
    </dgm:pt>
    <dgm:pt modelId="{02B17A7F-F2F8-4AD1-929E-3A7C24FE4012}" type="pres">
      <dgm:prSet presAssocID="{CCC706E0-7B05-4F05-A80B-FFEBC10100E6}" presName="centerShape" presStyleLbl="node0" presStyleIdx="0" presStyleCnt="1"/>
      <dgm:spPr/>
    </dgm:pt>
    <dgm:pt modelId="{80F07CD9-E70D-4D54-A7D2-48AC15A93BA0}" type="pres">
      <dgm:prSet presAssocID="{2D415196-DFB3-4C53-B9F0-8FA8839813B0}" presName="node" presStyleLbl="node1" presStyleIdx="0" presStyleCnt="5">
        <dgm:presLayoutVars>
          <dgm:bulletEnabled val="1"/>
        </dgm:presLayoutVars>
      </dgm:prSet>
      <dgm:spPr/>
    </dgm:pt>
    <dgm:pt modelId="{0D5A261C-3C8E-4F18-BB9C-AFB7CF7438F6}" type="pres">
      <dgm:prSet presAssocID="{2D415196-DFB3-4C53-B9F0-8FA8839813B0}" presName="dummy" presStyleCnt="0"/>
      <dgm:spPr/>
    </dgm:pt>
    <dgm:pt modelId="{B958F604-4BE3-4EAA-95A4-6CA1B38A5958}" type="pres">
      <dgm:prSet presAssocID="{88023BFF-710D-471B-91B1-140FB0C00405}" presName="sibTrans" presStyleLbl="sibTrans2D1" presStyleIdx="0" presStyleCnt="5"/>
      <dgm:spPr/>
    </dgm:pt>
    <dgm:pt modelId="{97C2D724-4A9E-463F-83F7-24D5330DEA16}" type="pres">
      <dgm:prSet presAssocID="{60F8ADA8-FFB1-4403-ABEA-97F0FBDADE64}" presName="node" presStyleLbl="node1" presStyleIdx="1" presStyleCnt="5">
        <dgm:presLayoutVars>
          <dgm:bulletEnabled val="1"/>
        </dgm:presLayoutVars>
      </dgm:prSet>
      <dgm:spPr/>
    </dgm:pt>
    <dgm:pt modelId="{FCFCD893-7BB8-43EC-999D-969DC4DB096B}" type="pres">
      <dgm:prSet presAssocID="{60F8ADA8-FFB1-4403-ABEA-97F0FBDADE64}" presName="dummy" presStyleCnt="0"/>
      <dgm:spPr/>
    </dgm:pt>
    <dgm:pt modelId="{FEA20958-EC36-4F2C-BEBF-7E1702C6CE41}" type="pres">
      <dgm:prSet presAssocID="{5377C735-FE62-428C-98A0-BBBEC3492272}" presName="sibTrans" presStyleLbl="sibTrans2D1" presStyleIdx="1" presStyleCnt="5"/>
      <dgm:spPr/>
    </dgm:pt>
    <dgm:pt modelId="{7912767B-1DC3-4B53-97C3-D75D698B5554}" type="pres">
      <dgm:prSet presAssocID="{9B130BCB-4289-4D24-9C65-7ED93E10C1A4}" presName="node" presStyleLbl="node1" presStyleIdx="2" presStyleCnt="5">
        <dgm:presLayoutVars>
          <dgm:bulletEnabled val="1"/>
        </dgm:presLayoutVars>
      </dgm:prSet>
      <dgm:spPr/>
    </dgm:pt>
    <dgm:pt modelId="{3EE51F58-6F19-4325-8049-FD7E7525E30D}" type="pres">
      <dgm:prSet presAssocID="{9B130BCB-4289-4D24-9C65-7ED93E10C1A4}" presName="dummy" presStyleCnt="0"/>
      <dgm:spPr/>
    </dgm:pt>
    <dgm:pt modelId="{074198CA-2179-4B9D-98FC-32C63601D7CF}" type="pres">
      <dgm:prSet presAssocID="{E7FD9C09-C62E-495E-B646-336175F5A2FA}" presName="sibTrans" presStyleLbl="sibTrans2D1" presStyleIdx="2" presStyleCnt="5"/>
      <dgm:spPr/>
    </dgm:pt>
    <dgm:pt modelId="{2D985AFC-22F6-4CF5-B208-55C0B82553C9}" type="pres">
      <dgm:prSet presAssocID="{CBEA27AC-74B1-4C08-AA0D-8BBC2864329B}" presName="node" presStyleLbl="node1" presStyleIdx="3" presStyleCnt="5" custRadScaleRad="96331" custRadScaleInc="5626">
        <dgm:presLayoutVars>
          <dgm:bulletEnabled val="1"/>
        </dgm:presLayoutVars>
      </dgm:prSet>
      <dgm:spPr/>
    </dgm:pt>
    <dgm:pt modelId="{64F1B1F2-A83B-4446-A0AE-A758D7314169}" type="pres">
      <dgm:prSet presAssocID="{CBEA27AC-74B1-4C08-AA0D-8BBC2864329B}" presName="dummy" presStyleCnt="0"/>
      <dgm:spPr/>
    </dgm:pt>
    <dgm:pt modelId="{7A84F340-7DEE-48B0-897C-4776F9DA085C}" type="pres">
      <dgm:prSet presAssocID="{79B7C8B0-D9AF-48C9-962B-AA941A9DCE3F}" presName="sibTrans" presStyleLbl="sibTrans2D1" presStyleIdx="3" presStyleCnt="5"/>
      <dgm:spPr/>
    </dgm:pt>
    <dgm:pt modelId="{733BCC77-D5BC-4664-AC68-E6F75DC9B8A3}" type="pres">
      <dgm:prSet presAssocID="{520F56DC-1523-4277-BBBF-195BD9715989}" presName="node" presStyleLbl="node1" presStyleIdx="4" presStyleCnt="5">
        <dgm:presLayoutVars>
          <dgm:bulletEnabled val="1"/>
        </dgm:presLayoutVars>
      </dgm:prSet>
      <dgm:spPr/>
    </dgm:pt>
    <dgm:pt modelId="{9F563D5A-08E1-4815-B4FA-FF22CEFEEFA1}" type="pres">
      <dgm:prSet presAssocID="{520F56DC-1523-4277-BBBF-195BD9715989}" presName="dummy" presStyleCnt="0"/>
      <dgm:spPr/>
    </dgm:pt>
    <dgm:pt modelId="{15C6688F-E6B7-466E-9061-70C191E6ED80}" type="pres">
      <dgm:prSet presAssocID="{E29A57A2-A80D-420A-851C-FB5F5ED19696}" presName="sibTrans" presStyleLbl="sibTrans2D1" presStyleIdx="4" presStyleCnt="5"/>
      <dgm:spPr/>
    </dgm:pt>
  </dgm:ptLst>
  <dgm:cxnLst>
    <dgm:cxn modelId="{D34EEAAA-5A66-4B8B-AF71-CEBC0BA64271}" type="presOf" srcId="{CBEA27AC-74B1-4C08-AA0D-8BBC2864329B}" destId="{2D985AFC-22F6-4CF5-B208-55C0B82553C9}" srcOrd="0" destOrd="0" presId="urn:microsoft.com/office/officeart/2005/8/layout/radial6"/>
    <dgm:cxn modelId="{BB5535BE-23F6-4245-81C3-9B68997AAD72}" srcId="{CCC706E0-7B05-4F05-A80B-FFEBC10100E6}" destId="{2D415196-DFB3-4C53-B9F0-8FA8839813B0}" srcOrd="0" destOrd="0" parTransId="{0EBEF840-6259-4027-AC00-AAF00D3EA3A0}" sibTransId="{88023BFF-710D-471B-91B1-140FB0C00405}"/>
    <dgm:cxn modelId="{69E81C8F-A3B1-4B7B-AAA6-01307D785B99}" type="presOf" srcId="{9B130BCB-4289-4D24-9C65-7ED93E10C1A4}" destId="{7912767B-1DC3-4B53-97C3-D75D698B5554}" srcOrd="0" destOrd="0" presId="urn:microsoft.com/office/officeart/2005/8/layout/radial6"/>
    <dgm:cxn modelId="{FDC87DE8-CE0F-4E7A-9255-6CE97928A35A}" type="presOf" srcId="{E29A57A2-A80D-420A-851C-FB5F5ED19696}" destId="{15C6688F-E6B7-466E-9061-70C191E6ED80}" srcOrd="0" destOrd="0" presId="urn:microsoft.com/office/officeart/2005/8/layout/radial6"/>
    <dgm:cxn modelId="{D8BE6233-6D33-46CC-AB1D-321DFFC6F31D}" type="presOf" srcId="{5377C735-FE62-428C-98A0-BBBEC3492272}" destId="{FEA20958-EC36-4F2C-BEBF-7E1702C6CE41}" srcOrd="0" destOrd="0" presId="urn:microsoft.com/office/officeart/2005/8/layout/radial6"/>
    <dgm:cxn modelId="{69FF3719-08CA-49B1-9BC7-927B07F4931F}" type="presOf" srcId="{AE85838C-7B0B-45F7-BF27-C6A1B5F25FB4}" destId="{47ACB925-A364-4706-A45B-5044529FBA4E}" srcOrd="0" destOrd="0" presId="urn:microsoft.com/office/officeart/2005/8/layout/radial6"/>
    <dgm:cxn modelId="{C809D9F5-DEEE-44EC-8D14-1D31D6A9DC00}" type="presOf" srcId="{E7FD9C09-C62E-495E-B646-336175F5A2FA}" destId="{074198CA-2179-4B9D-98FC-32C63601D7CF}" srcOrd="0" destOrd="0" presId="urn:microsoft.com/office/officeart/2005/8/layout/radial6"/>
    <dgm:cxn modelId="{094F447E-9CF2-43D5-BB59-FCBB9DEC462B}" type="presOf" srcId="{520F56DC-1523-4277-BBBF-195BD9715989}" destId="{733BCC77-D5BC-4664-AC68-E6F75DC9B8A3}" srcOrd="0" destOrd="0" presId="urn:microsoft.com/office/officeart/2005/8/layout/radial6"/>
    <dgm:cxn modelId="{7B547683-B01C-4BA6-98C2-D73297FFABA2}" type="presOf" srcId="{88023BFF-710D-471B-91B1-140FB0C00405}" destId="{B958F604-4BE3-4EAA-95A4-6CA1B38A5958}" srcOrd="0" destOrd="0" presId="urn:microsoft.com/office/officeart/2005/8/layout/radial6"/>
    <dgm:cxn modelId="{F509871B-20B7-462A-8299-B0108DC618F5}" srcId="{CCC706E0-7B05-4F05-A80B-FFEBC10100E6}" destId="{CBEA27AC-74B1-4C08-AA0D-8BBC2864329B}" srcOrd="3" destOrd="0" parTransId="{777E8783-B0F8-44C2-A41A-CE3E595B365F}" sibTransId="{79B7C8B0-D9AF-48C9-962B-AA941A9DCE3F}"/>
    <dgm:cxn modelId="{102C429D-102D-4F18-A0DF-7F469EF8F611}" srcId="{CCC706E0-7B05-4F05-A80B-FFEBC10100E6}" destId="{520F56DC-1523-4277-BBBF-195BD9715989}" srcOrd="4" destOrd="0" parTransId="{FEF8AC3A-C3D6-4885-B88F-924158463569}" sibTransId="{E29A57A2-A80D-420A-851C-FB5F5ED19696}"/>
    <dgm:cxn modelId="{C5FC5E63-963C-46C6-A3AE-1DE6B0373717}" srcId="{CCC706E0-7B05-4F05-A80B-FFEBC10100E6}" destId="{60F8ADA8-FFB1-4403-ABEA-97F0FBDADE64}" srcOrd="1" destOrd="0" parTransId="{8100578E-738C-410C-BE67-F0E56C3A3C57}" sibTransId="{5377C735-FE62-428C-98A0-BBBEC3492272}"/>
    <dgm:cxn modelId="{FEB5BED6-5FCA-4698-896B-B09DD3F63A6F}" type="presOf" srcId="{2D415196-DFB3-4C53-B9F0-8FA8839813B0}" destId="{80F07CD9-E70D-4D54-A7D2-48AC15A93BA0}" srcOrd="0" destOrd="0" presId="urn:microsoft.com/office/officeart/2005/8/layout/radial6"/>
    <dgm:cxn modelId="{5290ABF1-8EE4-4488-BDBB-B9BEE3C85497}" type="presOf" srcId="{79B7C8B0-D9AF-48C9-962B-AA941A9DCE3F}" destId="{7A84F340-7DEE-48B0-897C-4776F9DA085C}" srcOrd="0" destOrd="0" presId="urn:microsoft.com/office/officeart/2005/8/layout/radial6"/>
    <dgm:cxn modelId="{51E12BAC-268E-4647-A8D1-AD0DD0A9C3F8}" type="presOf" srcId="{CCC706E0-7B05-4F05-A80B-FFEBC10100E6}" destId="{02B17A7F-F2F8-4AD1-929E-3A7C24FE4012}" srcOrd="0" destOrd="0" presId="urn:microsoft.com/office/officeart/2005/8/layout/radial6"/>
    <dgm:cxn modelId="{31FC2184-73DE-45F4-8CC9-0581D2C0D490}" srcId="{AE85838C-7B0B-45F7-BF27-C6A1B5F25FB4}" destId="{CCC706E0-7B05-4F05-A80B-FFEBC10100E6}" srcOrd="0" destOrd="0" parTransId="{3D9BAF48-51AC-41FC-8A1B-81598400C85E}" sibTransId="{AF21270F-F189-43A4-BF04-54A6B9393CB9}"/>
    <dgm:cxn modelId="{43690A58-861B-4187-9D6D-17580E2081A6}" srcId="{CCC706E0-7B05-4F05-A80B-FFEBC10100E6}" destId="{9B130BCB-4289-4D24-9C65-7ED93E10C1A4}" srcOrd="2" destOrd="0" parTransId="{A85B13E7-EC46-4761-B0D3-18B7E60956F0}" sibTransId="{E7FD9C09-C62E-495E-B646-336175F5A2FA}"/>
    <dgm:cxn modelId="{E129B33A-47EF-4BC0-9A0B-6675239B6E12}" type="presOf" srcId="{60F8ADA8-FFB1-4403-ABEA-97F0FBDADE64}" destId="{97C2D724-4A9E-463F-83F7-24D5330DEA16}" srcOrd="0" destOrd="0" presId="urn:microsoft.com/office/officeart/2005/8/layout/radial6"/>
    <dgm:cxn modelId="{E314C795-794C-4C43-9708-DDABD9D2C94F}" type="presParOf" srcId="{47ACB925-A364-4706-A45B-5044529FBA4E}" destId="{02B17A7F-F2F8-4AD1-929E-3A7C24FE4012}" srcOrd="0" destOrd="0" presId="urn:microsoft.com/office/officeart/2005/8/layout/radial6"/>
    <dgm:cxn modelId="{9B17503E-45B2-4471-8C7F-A875F59CF06C}" type="presParOf" srcId="{47ACB925-A364-4706-A45B-5044529FBA4E}" destId="{80F07CD9-E70D-4D54-A7D2-48AC15A93BA0}" srcOrd="1" destOrd="0" presId="urn:microsoft.com/office/officeart/2005/8/layout/radial6"/>
    <dgm:cxn modelId="{2CB6E642-17F4-48BA-9E06-DFA1C8A43117}" type="presParOf" srcId="{47ACB925-A364-4706-A45B-5044529FBA4E}" destId="{0D5A261C-3C8E-4F18-BB9C-AFB7CF7438F6}" srcOrd="2" destOrd="0" presId="urn:microsoft.com/office/officeart/2005/8/layout/radial6"/>
    <dgm:cxn modelId="{F4D472ED-E638-4C60-A6FE-0CEC5BDE1F09}" type="presParOf" srcId="{47ACB925-A364-4706-A45B-5044529FBA4E}" destId="{B958F604-4BE3-4EAA-95A4-6CA1B38A5958}" srcOrd="3" destOrd="0" presId="urn:microsoft.com/office/officeart/2005/8/layout/radial6"/>
    <dgm:cxn modelId="{AE397F00-499D-4937-8AD8-904BFDD58208}" type="presParOf" srcId="{47ACB925-A364-4706-A45B-5044529FBA4E}" destId="{97C2D724-4A9E-463F-83F7-24D5330DEA16}" srcOrd="4" destOrd="0" presId="urn:microsoft.com/office/officeart/2005/8/layout/radial6"/>
    <dgm:cxn modelId="{341EA412-45C9-4851-9335-32F2F9BE98F2}" type="presParOf" srcId="{47ACB925-A364-4706-A45B-5044529FBA4E}" destId="{FCFCD893-7BB8-43EC-999D-969DC4DB096B}" srcOrd="5" destOrd="0" presId="urn:microsoft.com/office/officeart/2005/8/layout/radial6"/>
    <dgm:cxn modelId="{4B307844-920E-4B18-8D49-9293DB07BBB9}" type="presParOf" srcId="{47ACB925-A364-4706-A45B-5044529FBA4E}" destId="{FEA20958-EC36-4F2C-BEBF-7E1702C6CE41}" srcOrd="6" destOrd="0" presId="urn:microsoft.com/office/officeart/2005/8/layout/radial6"/>
    <dgm:cxn modelId="{218E3EA7-A332-4642-9782-E7CFE3D07DCC}" type="presParOf" srcId="{47ACB925-A364-4706-A45B-5044529FBA4E}" destId="{7912767B-1DC3-4B53-97C3-D75D698B5554}" srcOrd="7" destOrd="0" presId="urn:microsoft.com/office/officeart/2005/8/layout/radial6"/>
    <dgm:cxn modelId="{FCD5CF33-BD36-482F-B0C0-FBD9B5EC5C05}" type="presParOf" srcId="{47ACB925-A364-4706-A45B-5044529FBA4E}" destId="{3EE51F58-6F19-4325-8049-FD7E7525E30D}" srcOrd="8" destOrd="0" presId="urn:microsoft.com/office/officeart/2005/8/layout/radial6"/>
    <dgm:cxn modelId="{9C5715C2-564A-46EC-88AE-A0580201F27A}" type="presParOf" srcId="{47ACB925-A364-4706-A45B-5044529FBA4E}" destId="{074198CA-2179-4B9D-98FC-32C63601D7CF}" srcOrd="9" destOrd="0" presId="urn:microsoft.com/office/officeart/2005/8/layout/radial6"/>
    <dgm:cxn modelId="{392D4CF8-B251-4599-89D5-0A4F88713E7D}" type="presParOf" srcId="{47ACB925-A364-4706-A45B-5044529FBA4E}" destId="{2D985AFC-22F6-4CF5-B208-55C0B82553C9}" srcOrd="10" destOrd="0" presId="urn:microsoft.com/office/officeart/2005/8/layout/radial6"/>
    <dgm:cxn modelId="{8B1706C7-30EB-4260-BDE7-502F1414EFBC}" type="presParOf" srcId="{47ACB925-A364-4706-A45B-5044529FBA4E}" destId="{64F1B1F2-A83B-4446-A0AE-A758D7314169}" srcOrd="11" destOrd="0" presId="urn:microsoft.com/office/officeart/2005/8/layout/radial6"/>
    <dgm:cxn modelId="{CEB46085-307A-4EF0-9D27-C60CF040C0D7}" type="presParOf" srcId="{47ACB925-A364-4706-A45B-5044529FBA4E}" destId="{7A84F340-7DEE-48B0-897C-4776F9DA085C}" srcOrd="12" destOrd="0" presId="urn:microsoft.com/office/officeart/2005/8/layout/radial6"/>
    <dgm:cxn modelId="{6F317C13-7B83-4FEB-A2FF-72D53822B70C}" type="presParOf" srcId="{47ACB925-A364-4706-A45B-5044529FBA4E}" destId="{733BCC77-D5BC-4664-AC68-E6F75DC9B8A3}" srcOrd="13" destOrd="0" presId="urn:microsoft.com/office/officeart/2005/8/layout/radial6"/>
    <dgm:cxn modelId="{AB9B02FB-702D-46A1-94A6-9D9365076FDD}" type="presParOf" srcId="{47ACB925-A364-4706-A45B-5044529FBA4E}" destId="{9F563D5A-08E1-4815-B4FA-FF22CEFEEFA1}" srcOrd="14" destOrd="0" presId="urn:microsoft.com/office/officeart/2005/8/layout/radial6"/>
    <dgm:cxn modelId="{71E43FBD-F95E-4893-B013-AD00BFE9521E}" type="presParOf" srcId="{47ACB925-A364-4706-A45B-5044529FBA4E}" destId="{15C6688F-E6B7-466E-9061-70C191E6ED80}" srcOrd="15"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F79CCD44-9177-4A23-AAC2-78A7861860E4}" type="doc">
      <dgm:prSet loTypeId="urn:microsoft.com/office/officeart/2005/8/layout/list1" loCatId="list" qsTypeId="urn:microsoft.com/office/officeart/2005/8/quickstyle/3d1" qsCatId="3D" csTypeId="urn:microsoft.com/office/officeart/2005/8/colors/accent1_2" csCatId="accent1" phldr="1"/>
      <dgm:spPr/>
      <dgm:t>
        <a:bodyPr/>
        <a:lstStyle/>
        <a:p>
          <a:endParaRPr lang="pl-PL"/>
        </a:p>
      </dgm:t>
    </dgm:pt>
    <dgm:pt modelId="{D8E45528-F5F4-4484-B112-2D5742AB77AB}">
      <dgm:prSet phldrT="[Tekst]" custT="1"/>
      <dgm:spPr>
        <a:solidFill>
          <a:srgbClr val="008000"/>
        </a:solidFill>
      </dgm:spPr>
      <dgm:t>
        <a:bodyPr/>
        <a:lstStyle/>
        <a:p>
          <a:pPr algn="just"/>
          <a:r>
            <a:rPr lang="pl-PL" sz="2000" dirty="0">
              <a:latin typeface="Arial" panose="020B0604020202020204" pitchFamily="34" charset="0"/>
              <a:cs typeface="Arial" panose="020B0604020202020204" pitchFamily="34" charset="0"/>
            </a:rPr>
            <a:t>Wszelkie ważne decyzje związane z procesem realizacji Programu Rewitalizacji tj. aktualizację będzie opiniowany przez ZRPR a decyzja zostanie podjęta gdy zostanie zaakceptowana jeżeli</a:t>
          </a:r>
          <a:r>
            <a:rPr lang="pl-PL" sz="2000" dirty="0"/>
            <a:t>:</a:t>
          </a:r>
        </a:p>
      </dgm:t>
    </dgm:pt>
    <dgm:pt modelId="{C0ADAE4F-D764-4D28-B6AA-C314CAD0EDD3}" type="parTrans" cxnId="{E76727C1-E641-4BD8-8EDC-CACC0B65D3D5}">
      <dgm:prSet/>
      <dgm:spPr/>
      <dgm:t>
        <a:bodyPr/>
        <a:lstStyle/>
        <a:p>
          <a:endParaRPr lang="pl-PL"/>
        </a:p>
      </dgm:t>
    </dgm:pt>
    <dgm:pt modelId="{71B6CDBA-54FD-425E-820E-B61C0226ECE5}" type="sibTrans" cxnId="{E76727C1-E641-4BD8-8EDC-CACC0B65D3D5}">
      <dgm:prSet/>
      <dgm:spPr/>
      <dgm:t>
        <a:bodyPr/>
        <a:lstStyle/>
        <a:p>
          <a:endParaRPr lang="pl-PL"/>
        </a:p>
      </dgm:t>
    </dgm:pt>
    <dgm:pt modelId="{0D0BCCC6-5802-4E05-99B2-0899EC8B80B1}">
      <dgm:prSet custT="1"/>
      <dgm:spPr/>
      <dgm:t>
        <a:bodyPr/>
        <a:lstStyle/>
        <a:p>
          <a:pPr>
            <a:buFont typeface="Symbol" panose="05050102010706020507" pitchFamily="18" charset="2"/>
            <a:buChar char=""/>
          </a:pPr>
          <a:r>
            <a:rPr lang="pl-PL" sz="2400" dirty="0">
              <a:latin typeface="Arial" panose="020B0604020202020204" pitchFamily="34" charset="0"/>
              <a:cs typeface="Arial" panose="020B0604020202020204" pitchFamily="34" charset="0"/>
            </a:rPr>
            <a:t>Wójt;</a:t>
          </a:r>
        </a:p>
      </dgm:t>
    </dgm:pt>
    <dgm:pt modelId="{0967FD9D-0F7B-457E-B4DF-A789CF60732D}" type="parTrans" cxnId="{4236D11E-D994-431B-B2AC-4240A72F24F0}">
      <dgm:prSet/>
      <dgm:spPr/>
      <dgm:t>
        <a:bodyPr/>
        <a:lstStyle/>
        <a:p>
          <a:endParaRPr lang="pl-PL"/>
        </a:p>
      </dgm:t>
    </dgm:pt>
    <dgm:pt modelId="{21158A3F-4476-49D9-878A-0172AB07856B}" type="sibTrans" cxnId="{4236D11E-D994-431B-B2AC-4240A72F24F0}">
      <dgm:prSet/>
      <dgm:spPr/>
      <dgm:t>
        <a:bodyPr/>
        <a:lstStyle/>
        <a:p>
          <a:endParaRPr lang="pl-PL"/>
        </a:p>
      </dgm:t>
    </dgm:pt>
    <dgm:pt modelId="{E9E98799-F06D-45F4-9038-E171426E7037}">
      <dgm:prSet custT="1"/>
      <dgm:spPr/>
      <dgm:t>
        <a:bodyPr/>
        <a:lstStyle/>
        <a:p>
          <a:pPr>
            <a:buFont typeface="Symbol" panose="05050102010706020507" pitchFamily="18" charset="2"/>
            <a:buChar char=""/>
          </a:pPr>
          <a:r>
            <a:rPr lang="pl-PL" sz="2400" dirty="0">
              <a:latin typeface="Arial" panose="020B0604020202020204" pitchFamily="34" charset="0"/>
              <a:cs typeface="Arial" panose="020B0604020202020204" pitchFamily="34" charset="0"/>
            </a:rPr>
            <a:t>min. 2/3 członków ZRPR;</a:t>
          </a:r>
        </a:p>
      </dgm:t>
    </dgm:pt>
    <dgm:pt modelId="{33AB8655-59EB-4E6B-80D2-5C9BE267CA87}" type="parTrans" cxnId="{89434393-3318-48B4-ACAF-F0D658ACAE34}">
      <dgm:prSet/>
      <dgm:spPr/>
      <dgm:t>
        <a:bodyPr/>
        <a:lstStyle/>
        <a:p>
          <a:endParaRPr lang="pl-PL"/>
        </a:p>
      </dgm:t>
    </dgm:pt>
    <dgm:pt modelId="{59C88437-1FDE-4D22-B3EC-3FB0406F82F1}" type="sibTrans" cxnId="{89434393-3318-48B4-ACAF-F0D658ACAE34}">
      <dgm:prSet/>
      <dgm:spPr/>
      <dgm:t>
        <a:bodyPr/>
        <a:lstStyle/>
        <a:p>
          <a:endParaRPr lang="pl-PL"/>
        </a:p>
      </dgm:t>
    </dgm:pt>
    <dgm:pt modelId="{0B497075-0AB0-4C6C-91BA-4FFF70FB33DF}">
      <dgm:prSet custT="1"/>
      <dgm:spPr/>
      <dgm:t>
        <a:bodyPr/>
        <a:lstStyle/>
        <a:p>
          <a:r>
            <a:rPr lang="pl-PL" sz="2400" dirty="0">
              <a:latin typeface="Arial" panose="020B0604020202020204" pitchFamily="34" charset="0"/>
              <a:cs typeface="Arial" panose="020B0604020202020204" pitchFamily="34" charset="0"/>
            </a:rPr>
            <a:t>min. 250 przedstawicieli grup interesariuszy z obszaru rewitalizacji wyrazi na to zgodę. </a:t>
          </a:r>
        </a:p>
      </dgm:t>
    </dgm:pt>
    <dgm:pt modelId="{7FB8853A-75C2-4046-AD67-4785EADC23FB}" type="parTrans" cxnId="{48B0AAA4-614F-4404-BD8D-D95375348469}">
      <dgm:prSet/>
      <dgm:spPr/>
      <dgm:t>
        <a:bodyPr/>
        <a:lstStyle/>
        <a:p>
          <a:endParaRPr lang="pl-PL"/>
        </a:p>
      </dgm:t>
    </dgm:pt>
    <dgm:pt modelId="{F9756F4A-C597-4F18-AF65-0C540B96891E}" type="sibTrans" cxnId="{48B0AAA4-614F-4404-BD8D-D95375348469}">
      <dgm:prSet/>
      <dgm:spPr/>
      <dgm:t>
        <a:bodyPr/>
        <a:lstStyle/>
        <a:p>
          <a:endParaRPr lang="pl-PL"/>
        </a:p>
      </dgm:t>
    </dgm:pt>
    <dgm:pt modelId="{7CFD92F4-1EC0-48ED-9BF7-6DA949C8C2B0}" type="pres">
      <dgm:prSet presAssocID="{F79CCD44-9177-4A23-AAC2-78A7861860E4}" presName="linear" presStyleCnt="0">
        <dgm:presLayoutVars>
          <dgm:dir/>
          <dgm:animLvl val="lvl"/>
          <dgm:resizeHandles val="exact"/>
        </dgm:presLayoutVars>
      </dgm:prSet>
      <dgm:spPr/>
    </dgm:pt>
    <dgm:pt modelId="{587503FD-502B-4054-8A4A-711521E94ECC}" type="pres">
      <dgm:prSet presAssocID="{D8E45528-F5F4-4484-B112-2D5742AB77AB}" presName="parentLin" presStyleCnt="0"/>
      <dgm:spPr/>
    </dgm:pt>
    <dgm:pt modelId="{B86C2959-0FE2-4B3A-B7EE-7A9340189CF3}" type="pres">
      <dgm:prSet presAssocID="{D8E45528-F5F4-4484-B112-2D5742AB77AB}" presName="parentLeftMargin" presStyleLbl="node1" presStyleIdx="0" presStyleCnt="1"/>
      <dgm:spPr/>
    </dgm:pt>
    <dgm:pt modelId="{1BFB97B4-F9AC-4201-88FA-94057DA9005E}" type="pres">
      <dgm:prSet presAssocID="{D8E45528-F5F4-4484-B112-2D5742AB77AB}" presName="parentText" presStyleLbl="node1" presStyleIdx="0" presStyleCnt="1" custLinFactNeighborX="-24800" custLinFactNeighborY="-30318">
        <dgm:presLayoutVars>
          <dgm:chMax val="0"/>
          <dgm:bulletEnabled val="1"/>
        </dgm:presLayoutVars>
      </dgm:prSet>
      <dgm:spPr/>
    </dgm:pt>
    <dgm:pt modelId="{CA0886CB-4817-40EF-A01F-B91DA8E79951}" type="pres">
      <dgm:prSet presAssocID="{D8E45528-F5F4-4484-B112-2D5742AB77AB}" presName="negativeSpace" presStyleCnt="0"/>
      <dgm:spPr/>
    </dgm:pt>
    <dgm:pt modelId="{616B5A50-71B6-4E25-B7B8-66585A1BF3FA}" type="pres">
      <dgm:prSet presAssocID="{D8E45528-F5F4-4484-B112-2D5742AB77AB}" presName="childText" presStyleLbl="conFgAcc1" presStyleIdx="0" presStyleCnt="1" custLinFactNeighborX="1803" custLinFactNeighborY="-59453">
        <dgm:presLayoutVars>
          <dgm:bulletEnabled val="1"/>
        </dgm:presLayoutVars>
      </dgm:prSet>
      <dgm:spPr/>
    </dgm:pt>
  </dgm:ptLst>
  <dgm:cxnLst>
    <dgm:cxn modelId="{E76727C1-E641-4BD8-8EDC-CACC0B65D3D5}" srcId="{F79CCD44-9177-4A23-AAC2-78A7861860E4}" destId="{D8E45528-F5F4-4484-B112-2D5742AB77AB}" srcOrd="0" destOrd="0" parTransId="{C0ADAE4F-D764-4D28-B6AA-C314CAD0EDD3}" sibTransId="{71B6CDBA-54FD-425E-820E-B61C0226ECE5}"/>
    <dgm:cxn modelId="{C55378D4-419C-40E0-839D-776DE59D345F}" type="presOf" srcId="{F79CCD44-9177-4A23-AAC2-78A7861860E4}" destId="{7CFD92F4-1EC0-48ED-9BF7-6DA949C8C2B0}" srcOrd="0" destOrd="0" presId="urn:microsoft.com/office/officeart/2005/8/layout/list1"/>
    <dgm:cxn modelId="{4236D11E-D994-431B-B2AC-4240A72F24F0}" srcId="{D8E45528-F5F4-4484-B112-2D5742AB77AB}" destId="{0D0BCCC6-5802-4E05-99B2-0899EC8B80B1}" srcOrd="0" destOrd="0" parTransId="{0967FD9D-0F7B-457E-B4DF-A789CF60732D}" sibTransId="{21158A3F-4476-49D9-878A-0172AB07856B}"/>
    <dgm:cxn modelId="{8A3DCA08-45FC-47D3-9526-533E5D1EE4BD}" type="presOf" srcId="{D8E45528-F5F4-4484-B112-2D5742AB77AB}" destId="{B86C2959-0FE2-4B3A-B7EE-7A9340189CF3}" srcOrd="0" destOrd="0" presId="urn:microsoft.com/office/officeart/2005/8/layout/list1"/>
    <dgm:cxn modelId="{414FCA47-93A4-4B02-9241-6934EA6F50B3}" type="presOf" srcId="{E9E98799-F06D-45F4-9038-E171426E7037}" destId="{616B5A50-71B6-4E25-B7B8-66585A1BF3FA}" srcOrd="0" destOrd="1" presId="urn:microsoft.com/office/officeart/2005/8/layout/list1"/>
    <dgm:cxn modelId="{21E4D8BF-D453-4630-8EF1-665AC2FBE478}" type="presOf" srcId="{0B497075-0AB0-4C6C-91BA-4FFF70FB33DF}" destId="{616B5A50-71B6-4E25-B7B8-66585A1BF3FA}" srcOrd="0" destOrd="2" presId="urn:microsoft.com/office/officeart/2005/8/layout/list1"/>
    <dgm:cxn modelId="{ED5CF5EE-22CE-4C02-88CF-84010C71B275}" type="presOf" srcId="{0D0BCCC6-5802-4E05-99B2-0899EC8B80B1}" destId="{616B5A50-71B6-4E25-B7B8-66585A1BF3FA}" srcOrd="0" destOrd="0" presId="urn:microsoft.com/office/officeart/2005/8/layout/list1"/>
    <dgm:cxn modelId="{48B0AAA4-614F-4404-BD8D-D95375348469}" srcId="{D8E45528-F5F4-4484-B112-2D5742AB77AB}" destId="{0B497075-0AB0-4C6C-91BA-4FFF70FB33DF}" srcOrd="2" destOrd="0" parTransId="{7FB8853A-75C2-4046-AD67-4785EADC23FB}" sibTransId="{F9756F4A-C597-4F18-AF65-0C540B96891E}"/>
    <dgm:cxn modelId="{89434393-3318-48B4-ACAF-F0D658ACAE34}" srcId="{D8E45528-F5F4-4484-B112-2D5742AB77AB}" destId="{E9E98799-F06D-45F4-9038-E171426E7037}" srcOrd="1" destOrd="0" parTransId="{33AB8655-59EB-4E6B-80D2-5C9BE267CA87}" sibTransId="{59C88437-1FDE-4D22-B3EC-3FB0406F82F1}"/>
    <dgm:cxn modelId="{ADEAFBE8-046F-41C1-8EED-3F27F95F73FF}" type="presOf" srcId="{D8E45528-F5F4-4484-B112-2D5742AB77AB}" destId="{1BFB97B4-F9AC-4201-88FA-94057DA9005E}" srcOrd="1" destOrd="0" presId="urn:microsoft.com/office/officeart/2005/8/layout/list1"/>
    <dgm:cxn modelId="{ECF97D1C-6883-442E-8C2C-0D5F8C89D821}" type="presParOf" srcId="{7CFD92F4-1EC0-48ED-9BF7-6DA949C8C2B0}" destId="{587503FD-502B-4054-8A4A-711521E94ECC}" srcOrd="0" destOrd="0" presId="urn:microsoft.com/office/officeart/2005/8/layout/list1"/>
    <dgm:cxn modelId="{150579C6-75D2-43E9-B4DA-C6CDBBA6D18D}" type="presParOf" srcId="{587503FD-502B-4054-8A4A-711521E94ECC}" destId="{B86C2959-0FE2-4B3A-B7EE-7A9340189CF3}" srcOrd="0" destOrd="0" presId="urn:microsoft.com/office/officeart/2005/8/layout/list1"/>
    <dgm:cxn modelId="{F027384F-09DE-4F0C-84FF-F7E76A33A199}" type="presParOf" srcId="{587503FD-502B-4054-8A4A-711521E94ECC}" destId="{1BFB97B4-F9AC-4201-88FA-94057DA9005E}" srcOrd="1" destOrd="0" presId="urn:microsoft.com/office/officeart/2005/8/layout/list1"/>
    <dgm:cxn modelId="{492F6850-5DC7-4F30-8F41-11B42C5AB5ED}" type="presParOf" srcId="{7CFD92F4-1EC0-48ED-9BF7-6DA949C8C2B0}" destId="{CA0886CB-4817-40EF-A01F-B91DA8E79951}" srcOrd="1" destOrd="0" presId="urn:microsoft.com/office/officeart/2005/8/layout/list1"/>
    <dgm:cxn modelId="{D818D4BA-3676-4C67-BA78-2A5A2A40555D}" type="presParOf" srcId="{7CFD92F4-1EC0-48ED-9BF7-6DA949C8C2B0}" destId="{616B5A50-71B6-4E25-B7B8-66585A1BF3FA}"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A8D6A6-D118-4AC8-A254-0A6488F53A6D}">
      <dsp:nvSpPr>
        <dsp:cNvPr id="0" name=""/>
        <dsp:cNvSpPr/>
      </dsp:nvSpPr>
      <dsp:spPr>
        <a:xfrm>
          <a:off x="0" y="0"/>
          <a:ext cx="8838945" cy="0"/>
        </a:xfrm>
        <a:prstGeom prst="line">
          <a:avLst/>
        </a:prstGeom>
        <a:solidFill>
          <a:schemeClr val="accent1">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chilly" dir="t"/>
        </a:scene3d>
        <a:sp3d prstMaterial="translucentPowder">
          <a:bevelT w="127000" h="25400" prst="softRound"/>
        </a:sp3d>
      </dsp:spPr>
      <dsp:style>
        <a:lnRef idx="1">
          <a:scrgbClr r="0" g="0" b="0"/>
        </a:lnRef>
        <a:fillRef idx="1">
          <a:scrgbClr r="0" g="0" b="0"/>
        </a:fillRef>
        <a:effectRef idx="0">
          <a:scrgbClr r="0" g="0" b="0"/>
        </a:effectRef>
        <a:fontRef idx="minor">
          <a:schemeClr val="lt1"/>
        </a:fontRef>
      </dsp:style>
    </dsp:sp>
    <dsp:sp modelId="{AB9244B4-30A1-4510-8323-0287E0311C70}">
      <dsp:nvSpPr>
        <dsp:cNvPr id="0" name=""/>
        <dsp:cNvSpPr/>
      </dsp:nvSpPr>
      <dsp:spPr>
        <a:xfrm>
          <a:off x="0" y="0"/>
          <a:ext cx="1767789" cy="45413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endParaRPr lang="pl-PL" sz="6500" kern="1200" dirty="0"/>
        </a:p>
      </dsp:txBody>
      <dsp:txXfrm>
        <a:off x="0" y="0"/>
        <a:ext cx="1767789" cy="4541365"/>
      </dsp:txXfrm>
    </dsp:sp>
    <dsp:sp modelId="{BB9334AF-B70F-43B2-967A-9D0CFBF5FDBC}">
      <dsp:nvSpPr>
        <dsp:cNvPr id="0" name=""/>
        <dsp:cNvSpPr/>
      </dsp:nvSpPr>
      <dsp:spPr>
        <a:xfrm>
          <a:off x="1900373" y="30656"/>
          <a:ext cx="6938571" cy="613128"/>
        </a:xfrm>
        <a:prstGeom prst="rect">
          <a:avLst/>
        </a:prstGeom>
        <a:solidFill>
          <a:srgbClr val="008000"/>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pl-PL" sz="2800" b="1" kern="1200" dirty="0">
              <a:solidFill>
                <a:schemeClr val="bg1"/>
              </a:solidFill>
              <a:latin typeface="Arial" panose="020B0604020202020204" pitchFamily="34" charset="0"/>
              <a:cs typeface="Arial" panose="020B0604020202020204" pitchFamily="34" charset="0"/>
            </a:rPr>
            <a:t>1. Cel spotkania</a:t>
          </a:r>
        </a:p>
      </dsp:txBody>
      <dsp:txXfrm>
        <a:off x="1900373" y="30656"/>
        <a:ext cx="6938571" cy="613128"/>
      </dsp:txXfrm>
    </dsp:sp>
    <dsp:sp modelId="{2DF0E031-6542-4FD7-BBC0-A699E5455BF1}">
      <dsp:nvSpPr>
        <dsp:cNvPr id="0" name=""/>
        <dsp:cNvSpPr/>
      </dsp:nvSpPr>
      <dsp:spPr>
        <a:xfrm>
          <a:off x="1767789" y="643785"/>
          <a:ext cx="7071156"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a:scene3d>
          <a:camera prst="orthographicFront"/>
          <a:lightRig rig="chilly" dir="t"/>
        </a:scene3d>
        <a:sp3d z="127000" prstMaterial="matte"/>
      </dsp:spPr>
      <dsp:style>
        <a:lnRef idx="2">
          <a:scrgbClr r="0" g="0" b="0"/>
        </a:lnRef>
        <a:fillRef idx="1">
          <a:scrgbClr r="0" g="0" b="0"/>
        </a:fillRef>
        <a:effectRef idx="0">
          <a:scrgbClr r="0" g="0" b="0"/>
        </a:effectRef>
        <a:fontRef idx="minor"/>
      </dsp:style>
    </dsp:sp>
    <dsp:sp modelId="{53AACDDD-8F82-4D74-966B-DED97A63877A}">
      <dsp:nvSpPr>
        <dsp:cNvPr id="0" name=""/>
        <dsp:cNvSpPr/>
      </dsp:nvSpPr>
      <dsp:spPr>
        <a:xfrm>
          <a:off x="1900373" y="674441"/>
          <a:ext cx="6938571" cy="613128"/>
        </a:xfrm>
        <a:prstGeom prst="rect">
          <a:avLst/>
        </a:prstGeom>
        <a:solidFill>
          <a:srgbClr val="008000"/>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pl-PL" sz="2800" b="1" kern="1200" dirty="0">
              <a:solidFill>
                <a:schemeClr val="bg1"/>
              </a:solidFill>
              <a:latin typeface="Arial" panose="020B0604020202020204" pitchFamily="34" charset="0"/>
              <a:cs typeface="Arial" panose="020B0604020202020204" pitchFamily="34" charset="0"/>
            </a:rPr>
            <a:t>2. Streszczenie pierwszych konsultacji</a:t>
          </a:r>
        </a:p>
      </dsp:txBody>
      <dsp:txXfrm>
        <a:off x="1900373" y="674441"/>
        <a:ext cx="6938571" cy="613128"/>
      </dsp:txXfrm>
    </dsp:sp>
    <dsp:sp modelId="{C1241235-D30D-4313-98BC-47DDCCB52D8F}">
      <dsp:nvSpPr>
        <dsp:cNvPr id="0" name=""/>
        <dsp:cNvSpPr/>
      </dsp:nvSpPr>
      <dsp:spPr>
        <a:xfrm>
          <a:off x="1767789" y="1287570"/>
          <a:ext cx="7071156"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a:scene3d>
          <a:camera prst="orthographicFront"/>
          <a:lightRig rig="chilly" dir="t"/>
        </a:scene3d>
        <a:sp3d z="127000" prstMaterial="matte"/>
      </dsp:spPr>
      <dsp:style>
        <a:lnRef idx="2">
          <a:scrgbClr r="0" g="0" b="0"/>
        </a:lnRef>
        <a:fillRef idx="1">
          <a:scrgbClr r="0" g="0" b="0"/>
        </a:fillRef>
        <a:effectRef idx="0">
          <a:scrgbClr r="0" g="0" b="0"/>
        </a:effectRef>
        <a:fontRef idx="minor"/>
      </dsp:style>
    </dsp:sp>
    <dsp:sp modelId="{8C70DB37-CE76-45E5-B277-3F8C98AB563E}">
      <dsp:nvSpPr>
        <dsp:cNvPr id="0" name=""/>
        <dsp:cNvSpPr/>
      </dsp:nvSpPr>
      <dsp:spPr>
        <a:xfrm>
          <a:off x="1900373" y="1318226"/>
          <a:ext cx="6938571" cy="613128"/>
        </a:xfrm>
        <a:prstGeom prst="rect">
          <a:avLst/>
        </a:prstGeom>
        <a:solidFill>
          <a:srgbClr val="006600"/>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pl-PL" sz="2800" b="1" kern="1200" dirty="0">
              <a:solidFill>
                <a:schemeClr val="bg1"/>
              </a:solidFill>
              <a:latin typeface="Arial" panose="020B0604020202020204" pitchFamily="34" charset="0"/>
              <a:cs typeface="Arial" panose="020B0604020202020204" pitchFamily="34" charset="0"/>
            </a:rPr>
            <a:t>3. Wizja Gminy </a:t>
          </a:r>
        </a:p>
      </dsp:txBody>
      <dsp:txXfrm>
        <a:off x="1900373" y="1318226"/>
        <a:ext cx="6938571" cy="613128"/>
      </dsp:txXfrm>
    </dsp:sp>
    <dsp:sp modelId="{322B876C-4F13-46C4-9CE8-656BAE8279B0}">
      <dsp:nvSpPr>
        <dsp:cNvPr id="0" name=""/>
        <dsp:cNvSpPr/>
      </dsp:nvSpPr>
      <dsp:spPr>
        <a:xfrm>
          <a:off x="1767789" y="1931355"/>
          <a:ext cx="7071156"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a:scene3d>
          <a:camera prst="orthographicFront"/>
          <a:lightRig rig="chilly" dir="t"/>
        </a:scene3d>
        <a:sp3d z="127000" prstMaterial="matte"/>
      </dsp:spPr>
      <dsp:style>
        <a:lnRef idx="2">
          <a:scrgbClr r="0" g="0" b="0"/>
        </a:lnRef>
        <a:fillRef idx="1">
          <a:scrgbClr r="0" g="0" b="0"/>
        </a:fillRef>
        <a:effectRef idx="0">
          <a:scrgbClr r="0" g="0" b="0"/>
        </a:effectRef>
        <a:fontRef idx="minor"/>
      </dsp:style>
    </dsp:sp>
    <dsp:sp modelId="{C7B63C5E-9185-499F-B997-880220F9FD82}">
      <dsp:nvSpPr>
        <dsp:cNvPr id="0" name=""/>
        <dsp:cNvSpPr/>
      </dsp:nvSpPr>
      <dsp:spPr>
        <a:xfrm>
          <a:off x="1900373" y="1962011"/>
          <a:ext cx="6938571" cy="613128"/>
        </a:xfrm>
        <a:prstGeom prst="rect">
          <a:avLst/>
        </a:prstGeom>
        <a:solidFill>
          <a:srgbClr val="006600"/>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pl-PL" sz="2800" b="1" kern="1200" dirty="0">
              <a:solidFill>
                <a:schemeClr val="bg1"/>
              </a:solidFill>
              <a:latin typeface="Arial" panose="020B0604020202020204" pitchFamily="34" charset="0"/>
              <a:cs typeface="Arial" panose="020B0604020202020204" pitchFamily="34" charset="0"/>
            </a:rPr>
            <a:t>4. Cele Programu Rewitalizacji</a:t>
          </a:r>
        </a:p>
      </dsp:txBody>
      <dsp:txXfrm>
        <a:off x="1900373" y="1962011"/>
        <a:ext cx="6938571" cy="613128"/>
      </dsp:txXfrm>
    </dsp:sp>
    <dsp:sp modelId="{714DD045-38F2-4BF5-AEA1-0BDFF8C94867}">
      <dsp:nvSpPr>
        <dsp:cNvPr id="0" name=""/>
        <dsp:cNvSpPr/>
      </dsp:nvSpPr>
      <dsp:spPr>
        <a:xfrm>
          <a:off x="1767789" y="2575140"/>
          <a:ext cx="7071156"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a:scene3d>
          <a:camera prst="orthographicFront"/>
          <a:lightRig rig="chilly" dir="t"/>
        </a:scene3d>
        <a:sp3d z="127000" prstMaterial="matte"/>
      </dsp:spPr>
      <dsp:style>
        <a:lnRef idx="2">
          <a:scrgbClr r="0" g="0" b="0"/>
        </a:lnRef>
        <a:fillRef idx="1">
          <a:scrgbClr r="0" g="0" b="0"/>
        </a:fillRef>
        <a:effectRef idx="0">
          <a:scrgbClr r="0" g="0" b="0"/>
        </a:effectRef>
        <a:fontRef idx="minor"/>
      </dsp:style>
    </dsp:sp>
    <dsp:sp modelId="{4466A8E6-779A-43C2-BB13-142EDFB2A772}">
      <dsp:nvSpPr>
        <dsp:cNvPr id="0" name=""/>
        <dsp:cNvSpPr/>
      </dsp:nvSpPr>
      <dsp:spPr>
        <a:xfrm>
          <a:off x="1900373" y="2605796"/>
          <a:ext cx="6938571" cy="613128"/>
        </a:xfrm>
        <a:prstGeom prst="rect">
          <a:avLst/>
        </a:prstGeom>
        <a:solidFill>
          <a:srgbClr val="006600"/>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pl-PL" sz="2800" b="1" kern="1200" dirty="0">
              <a:solidFill>
                <a:schemeClr val="bg1"/>
              </a:solidFill>
              <a:latin typeface="Arial" panose="020B0604020202020204" pitchFamily="34" charset="0"/>
              <a:cs typeface="Arial" panose="020B0604020202020204" pitchFamily="34" charset="0"/>
            </a:rPr>
            <a:t>5. Przedsięwzięcia Rewitalizacyjne</a:t>
          </a:r>
        </a:p>
      </dsp:txBody>
      <dsp:txXfrm>
        <a:off x="1900373" y="2605796"/>
        <a:ext cx="6938571" cy="613128"/>
      </dsp:txXfrm>
    </dsp:sp>
    <dsp:sp modelId="{429711AA-399A-42AB-8DAB-7523B1F05760}">
      <dsp:nvSpPr>
        <dsp:cNvPr id="0" name=""/>
        <dsp:cNvSpPr/>
      </dsp:nvSpPr>
      <dsp:spPr>
        <a:xfrm>
          <a:off x="1767789" y="3218925"/>
          <a:ext cx="7071156"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a:scene3d>
          <a:camera prst="orthographicFront"/>
          <a:lightRig rig="chilly" dir="t"/>
        </a:scene3d>
        <a:sp3d z="127000" prstMaterial="matte"/>
      </dsp:spPr>
      <dsp:style>
        <a:lnRef idx="2">
          <a:scrgbClr r="0" g="0" b="0"/>
        </a:lnRef>
        <a:fillRef idx="1">
          <a:scrgbClr r="0" g="0" b="0"/>
        </a:fillRef>
        <a:effectRef idx="0">
          <a:scrgbClr r="0" g="0" b="0"/>
        </a:effectRef>
        <a:fontRef idx="minor"/>
      </dsp:style>
    </dsp:sp>
    <dsp:sp modelId="{C72CBF9D-A43B-4E17-85E0-37D64289E29E}">
      <dsp:nvSpPr>
        <dsp:cNvPr id="0" name=""/>
        <dsp:cNvSpPr/>
      </dsp:nvSpPr>
      <dsp:spPr>
        <a:xfrm>
          <a:off x="1900373" y="3249581"/>
          <a:ext cx="6938571" cy="613128"/>
        </a:xfrm>
        <a:prstGeom prst="rect">
          <a:avLst/>
        </a:prstGeom>
        <a:solidFill>
          <a:srgbClr val="006600"/>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pl-PL" sz="2800" b="1" kern="1200" dirty="0">
              <a:solidFill>
                <a:schemeClr val="bg1"/>
              </a:solidFill>
              <a:latin typeface="Arial" panose="020B0604020202020204" pitchFamily="34" charset="0"/>
              <a:cs typeface="Arial" panose="020B0604020202020204" pitchFamily="34" charset="0"/>
            </a:rPr>
            <a:t>6. Realizacja Programu Rewitalizacji</a:t>
          </a:r>
        </a:p>
      </dsp:txBody>
      <dsp:txXfrm>
        <a:off x="1900373" y="3249581"/>
        <a:ext cx="6938571" cy="613128"/>
      </dsp:txXfrm>
    </dsp:sp>
    <dsp:sp modelId="{F39F729D-04A9-472A-AEEF-92985DA9F1F2}">
      <dsp:nvSpPr>
        <dsp:cNvPr id="0" name=""/>
        <dsp:cNvSpPr/>
      </dsp:nvSpPr>
      <dsp:spPr>
        <a:xfrm>
          <a:off x="1767789" y="3862710"/>
          <a:ext cx="7071156"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a:scene3d>
          <a:camera prst="orthographicFront"/>
          <a:lightRig rig="chilly" dir="t"/>
        </a:scene3d>
        <a:sp3d z="127000" prstMaterial="matte"/>
      </dsp:spPr>
      <dsp:style>
        <a:lnRef idx="2">
          <a:scrgbClr r="0" g="0" b="0"/>
        </a:lnRef>
        <a:fillRef idx="1">
          <a:scrgbClr r="0" g="0" b="0"/>
        </a:fillRef>
        <a:effectRef idx="0">
          <a:scrgbClr r="0" g="0" b="0"/>
        </a:effectRef>
        <a:fontRef idx="minor"/>
      </dsp:style>
    </dsp:sp>
    <dsp:sp modelId="{02E4595F-94EA-4421-A2FC-3B115774D925}">
      <dsp:nvSpPr>
        <dsp:cNvPr id="0" name=""/>
        <dsp:cNvSpPr/>
      </dsp:nvSpPr>
      <dsp:spPr>
        <a:xfrm>
          <a:off x="1900373" y="3893366"/>
          <a:ext cx="6938571" cy="613128"/>
        </a:xfrm>
        <a:prstGeom prst="rect">
          <a:avLst/>
        </a:prstGeom>
        <a:solidFill>
          <a:srgbClr val="008000"/>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pl-PL" sz="2800" b="1" kern="1200" dirty="0">
              <a:solidFill>
                <a:schemeClr val="bg1"/>
              </a:solidFill>
              <a:latin typeface="Arial" panose="020B0604020202020204" pitchFamily="34" charset="0"/>
              <a:cs typeface="Arial" panose="020B0604020202020204" pitchFamily="34" charset="0"/>
            </a:rPr>
            <a:t>7. Dyskusja i praca w Grupach</a:t>
          </a:r>
        </a:p>
      </dsp:txBody>
      <dsp:txXfrm>
        <a:off x="1900373" y="3893366"/>
        <a:ext cx="6938571" cy="613128"/>
      </dsp:txXfrm>
    </dsp:sp>
    <dsp:sp modelId="{2D38255B-8DDA-4D51-8616-0DB8CB05D171}">
      <dsp:nvSpPr>
        <dsp:cNvPr id="0" name=""/>
        <dsp:cNvSpPr/>
      </dsp:nvSpPr>
      <dsp:spPr>
        <a:xfrm>
          <a:off x="1767789" y="4506495"/>
          <a:ext cx="7071156"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a:scene3d>
          <a:camera prst="orthographicFront"/>
          <a:lightRig rig="chilly" dir="t"/>
        </a:scene3d>
        <a:sp3d z="127000" prstMaterial="matte"/>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84EEB1-8139-4463-A82F-A0C59775F0D4}">
      <dsp:nvSpPr>
        <dsp:cNvPr id="0" name=""/>
        <dsp:cNvSpPr/>
      </dsp:nvSpPr>
      <dsp:spPr>
        <a:xfrm rot="5400000">
          <a:off x="-880708" y="885698"/>
          <a:ext cx="5102587" cy="3341171"/>
        </a:xfrm>
        <a:prstGeom prst="chevron">
          <a:avLst/>
        </a:prstGeom>
        <a:solidFill>
          <a:srgbClr val="35AD21"/>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2000250">
            <a:lnSpc>
              <a:spcPct val="90000"/>
            </a:lnSpc>
            <a:spcBef>
              <a:spcPct val="0"/>
            </a:spcBef>
            <a:spcAft>
              <a:spcPct val="35000"/>
            </a:spcAft>
            <a:buNone/>
          </a:pPr>
          <a:r>
            <a:rPr lang="pl-PL" sz="4500" b="1" kern="1200" dirty="0"/>
            <a:t>Rewitalizacja</a:t>
          </a:r>
        </a:p>
      </dsp:txBody>
      <dsp:txXfrm rot="-5400000">
        <a:off x="1" y="1675576"/>
        <a:ext cx="3341171" cy="1761416"/>
      </dsp:txXfrm>
    </dsp:sp>
    <dsp:sp modelId="{898AA66A-F7E2-4B27-AE11-BB1ECB81A75C}">
      <dsp:nvSpPr>
        <dsp:cNvPr id="0" name=""/>
        <dsp:cNvSpPr/>
      </dsp:nvSpPr>
      <dsp:spPr>
        <a:xfrm rot="5400000">
          <a:off x="4131048" y="-784887"/>
          <a:ext cx="3432001" cy="5011756"/>
        </a:xfrm>
        <a:prstGeom prst="round2Same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just" defTabSz="800100">
            <a:lnSpc>
              <a:spcPct val="150000"/>
            </a:lnSpc>
            <a:spcBef>
              <a:spcPct val="0"/>
            </a:spcBef>
            <a:spcAft>
              <a:spcPts val="0"/>
            </a:spcAft>
            <a:buChar char="•"/>
          </a:pPr>
          <a:r>
            <a:rPr lang="pl-PL" sz="1800" b="1" kern="1200" dirty="0">
              <a:latin typeface="Calibri" pitchFamily="34" charset="0"/>
            </a:rPr>
            <a:t>Kompleksowy proces wyprowadzania </a:t>
          </a:r>
          <a:br>
            <a:rPr lang="pl-PL" sz="1800" b="1" kern="1200" dirty="0">
              <a:latin typeface="Calibri" pitchFamily="34" charset="0"/>
            </a:rPr>
          </a:br>
          <a:r>
            <a:rPr lang="pl-PL" sz="1800" b="1" kern="1200" dirty="0">
              <a:latin typeface="Calibri" pitchFamily="34" charset="0"/>
            </a:rPr>
            <a:t>ze stanu kryzysowego obszarów zdegradowanych poprzez działania całościowe integrujące interwencję na rzecz społeczności lokalnej, przestrzeni i lokalnej gospodarki, skoncentrowane terytorialnie i prowadzone </a:t>
          </a:r>
          <a:br>
            <a:rPr lang="pl-PL" sz="1800" b="1" kern="1200" dirty="0">
              <a:latin typeface="Calibri" pitchFamily="34" charset="0"/>
            </a:rPr>
          </a:br>
          <a:r>
            <a:rPr lang="pl-PL" sz="1800" b="1" kern="1200" dirty="0">
              <a:latin typeface="Calibri" pitchFamily="34" charset="0"/>
            </a:rPr>
            <a:t>w sposób zaplanowany oraz zintegrowany poprzez programy rewitalizacji. </a:t>
          </a:r>
        </a:p>
      </dsp:txBody>
      <dsp:txXfrm rot="-5400000">
        <a:off x="3341171" y="172526"/>
        <a:ext cx="4844220" cy="30969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DA8E6F-0E6B-4555-A1B2-0F427D886C84}">
      <dsp:nvSpPr>
        <dsp:cNvPr id="0" name=""/>
        <dsp:cNvSpPr/>
      </dsp:nvSpPr>
      <dsp:spPr>
        <a:xfrm rot="5400000">
          <a:off x="-754607" y="759528"/>
          <a:ext cx="5030719" cy="3521503"/>
        </a:xfrm>
        <a:prstGeom prst="chevron">
          <a:avLst/>
        </a:prstGeom>
        <a:solidFill>
          <a:srgbClr val="35AD21"/>
        </a:solidFill>
        <a:ln w="12700" cap="flat" cmpd="sng" algn="ctr">
          <a:noFill/>
          <a:prstDash val="solid"/>
        </a:ln>
        <a:effectLst/>
        <a:scene3d>
          <a:camera prst="orthographicFront">
            <a:rot lat="0" lon="0" rev="0"/>
          </a:camera>
          <a:lightRig rig="contrasting" dir="t">
            <a:rot lat="0" lon="0" rev="7800000"/>
          </a:lightRig>
        </a:scene3d>
        <a:sp3d>
          <a:bevelT w="139700" h="139700"/>
        </a:sp3d>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2400300">
            <a:lnSpc>
              <a:spcPct val="90000"/>
            </a:lnSpc>
            <a:spcBef>
              <a:spcPct val="0"/>
            </a:spcBef>
            <a:spcAft>
              <a:spcPct val="35000"/>
            </a:spcAft>
            <a:buNone/>
          </a:pPr>
          <a:r>
            <a:rPr lang="pl-PL" sz="5400" b="1" kern="1200" dirty="0"/>
            <a:t>Stan kryzysowy</a:t>
          </a:r>
        </a:p>
      </dsp:txBody>
      <dsp:txXfrm rot="-5400000">
        <a:off x="2" y="1765672"/>
        <a:ext cx="3521503" cy="1509216"/>
      </dsp:txXfrm>
    </dsp:sp>
    <dsp:sp modelId="{6621FC32-5E5B-46DD-BDDE-288BFCE9F8AA}">
      <dsp:nvSpPr>
        <dsp:cNvPr id="0" name=""/>
        <dsp:cNvSpPr/>
      </dsp:nvSpPr>
      <dsp:spPr>
        <a:xfrm rot="5400000">
          <a:off x="4697068" y="-1170645"/>
          <a:ext cx="3269967" cy="5621098"/>
        </a:xfrm>
        <a:prstGeom prst="round2Same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just" defTabSz="711200">
            <a:lnSpc>
              <a:spcPct val="150000"/>
            </a:lnSpc>
            <a:spcBef>
              <a:spcPct val="0"/>
            </a:spcBef>
            <a:spcAft>
              <a:spcPts val="0"/>
            </a:spcAft>
            <a:buChar char="•"/>
          </a:pPr>
          <a:r>
            <a:rPr lang="pl-PL" sz="1600" b="1" kern="1200" dirty="0">
              <a:latin typeface="Calibri" pitchFamily="34" charset="0"/>
            </a:rPr>
            <a:t>Stan spowodowany koncentracją negatywnych zjawisk społecznych(w szczególności bezrobocia, ubóstwa, przestępczości, niskiego poziomu edukacji lub kapitału społecznego, niewystarczającego poziomu uczestnictwa </a:t>
          </a:r>
          <a:br>
            <a:rPr lang="pl-PL" sz="1600" b="1" kern="1200" dirty="0">
              <a:latin typeface="Calibri" pitchFamily="34" charset="0"/>
            </a:rPr>
          </a:br>
          <a:r>
            <a:rPr lang="pl-PL" sz="1600" b="1" kern="1200" dirty="0">
              <a:latin typeface="Calibri" pitchFamily="34" charset="0"/>
            </a:rPr>
            <a:t>w życiu publicznym i kulturalnym) współwystępujących </a:t>
          </a:r>
          <a:br>
            <a:rPr lang="pl-PL" sz="1600" b="1" kern="1200" dirty="0">
              <a:latin typeface="Calibri" pitchFamily="34" charset="0"/>
            </a:rPr>
          </a:br>
          <a:r>
            <a:rPr lang="pl-PL" sz="1600" b="1" kern="1200" dirty="0">
              <a:latin typeface="Calibri" pitchFamily="34" charset="0"/>
            </a:rPr>
            <a:t>z negatywnymi zjawiskami w co najmniej jednej </a:t>
          </a:r>
          <a:br>
            <a:rPr lang="pl-PL" sz="1600" b="1" kern="1200" dirty="0">
              <a:latin typeface="Calibri" pitchFamily="34" charset="0"/>
            </a:rPr>
          </a:br>
          <a:r>
            <a:rPr lang="pl-PL" sz="1600" b="1" kern="1200" dirty="0">
              <a:latin typeface="Calibri" pitchFamily="34" charset="0"/>
            </a:rPr>
            <a:t>z następujących sfer: </a:t>
          </a:r>
          <a:r>
            <a:rPr lang="pl-PL" sz="1600" b="1" u="sng" kern="1200" dirty="0">
              <a:latin typeface="Calibri" pitchFamily="34" charset="0"/>
            </a:rPr>
            <a:t>gospodarczej</a:t>
          </a:r>
          <a:r>
            <a:rPr lang="pl-PL" sz="1600" b="1" u="none" kern="1200" dirty="0">
              <a:latin typeface="Calibri" pitchFamily="34" charset="0"/>
            </a:rPr>
            <a:t>,</a:t>
          </a:r>
          <a:r>
            <a:rPr lang="pl-PL" sz="1600" b="1" u="sng" kern="1200" dirty="0">
              <a:latin typeface="Calibri" pitchFamily="34" charset="0"/>
            </a:rPr>
            <a:t> środowiskowej</a:t>
          </a:r>
          <a:r>
            <a:rPr lang="pl-PL" sz="1600" b="1" u="none" kern="1200" dirty="0">
              <a:latin typeface="Calibri" pitchFamily="34" charset="0"/>
            </a:rPr>
            <a:t>, </a:t>
          </a:r>
          <a:r>
            <a:rPr lang="pl-PL" sz="1600" b="1" u="sng" kern="1200" dirty="0">
              <a:latin typeface="Calibri" pitchFamily="34" charset="0"/>
            </a:rPr>
            <a:t>przestrzenno</a:t>
          </a:r>
          <a:r>
            <a:rPr lang="pl-PL" sz="1600" b="1" u="none" kern="1200" dirty="0">
              <a:latin typeface="Calibri" pitchFamily="34" charset="0"/>
            </a:rPr>
            <a:t> -</a:t>
          </a:r>
          <a:r>
            <a:rPr lang="pl-PL" sz="1600" b="1" u="sng" kern="1200" dirty="0">
              <a:latin typeface="Calibri" pitchFamily="34" charset="0"/>
            </a:rPr>
            <a:t>funkcjonalnej</a:t>
          </a:r>
          <a:r>
            <a:rPr lang="pl-PL" sz="1600" b="1" u="none" kern="1200" dirty="0">
              <a:latin typeface="Calibri" pitchFamily="34" charset="0"/>
            </a:rPr>
            <a:t>, </a:t>
          </a:r>
          <a:r>
            <a:rPr lang="pl-PL" sz="1600" b="1" u="sng" kern="1200" dirty="0">
              <a:latin typeface="Calibri" pitchFamily="34" charset="0"/>
            </a:rPr>
            <a:t>technicznej</a:t>
          </a:r>
          <a:r>
            <a:rPr lang="pl-PL" sz="1600" b="1" kern="1200" dirty="0">
              <a:latin typeface="Calibri" pitchFamily="34" charset="0"/>
            </a:rPr>
            <a:t>.</a:t>
          </a:r>
        </a:p>
      </dsp:txBody>
      <dsp:txXfrm rot="-5400000">
        <a:off x="3521503" y="164547"/>
        <a:ext cx="5461471" cy="295071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680A73-5941-46D1-AD09-777601E7EA62}">
      <dsp:nvSpPr>
        <dsp:cNvPr id="0" name=""/>
        <dsp:cNvSpPr/>
      </dsp:nvSpPr>
      <dsp:spPr>
        <a:xfrm rot="5400000">
          <a:off x="-401249" y="406131"/>
          <a:ext cx="2674996" cy="1872497"/>
        </a:xfrm>
        <a:prstGeom prst="chevron">
          <a:avLst/>
        </a:prstGeom>
        <a:solidFill>
          <a:srgbClr val="35AD21"/>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l-PL" sz="2400" b="1" kern="1200" dirty="0">
              <a:latin typeface="Calibri" pitchFamily="34" charset="0"/>
            </a:rPr>
            <a:t>Obszar zdegradowany</a:t>
          </a:r>
        </a:p>
      </dsp:txBody>
      <dsp:txXfrm rot="-5400000">
        <a:off x="1" y="941131"/>
        <a:ext cx="1872497" cy="802499"/>
      </dsp:txXfrm>
    </dsp:sp>
    <dsp:sp modelId="{99F45CE8-2776-46C9-9DB7-2F7EA98AE985}">
      <dsp:nvSpPr>
        <dsp:cNvPr id="0" name=""/>
        <dsp:cNvSpPr/>
      </dsp:nvSpPr>
      <dsp:spPr>
        <a:xfrm rot="5400000">
          <a:off x="4410274" y="-2532895"/>
          <a:ext cx="1738747" cy="6814302"/>
        </a:xfrm>
        <a:prstGeom prst="round2Same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36000" lvl="1" indent="-114300" algn="just" defTabSz="622300">
            <a:lnSpc>
              <a:spcPct val="150000"/>
            </a:lnSpc>
            <a:spcBef>
              <a:spcPct val="0"/>
            </a:spcBef>
            <a:spcAft>
              <a:spcPts val="0"/>
            </a:spcAft>
            <a:buChar char="•"/>
          </a:pPr>
          <a:r>
            <a:rPr lang="pl-PL" sz="1400" b="1" kern="1200" dirty="0">
              <a:latin typeface="Calibri" pitchFamily="34" charset="0"/>
            </a:rPr>
            <a:t>Teren na którym zdiagnozowano stan kryzysowy, który może być podzielony na podobszary, w tym podobszary nieposiadające ze sobą wspólnych granic, pod warunkiem stwierdzenia stanu kryzysowego na każdym z nich.</a:t>
          </a:r>
        </a:p>
      </dsp:txBody>
      <dsp:txXfrm rot="-5400000">
        <a:off x="1872497" y="89761"/>
        <a:ext cx="6729423" cy="1568989"/>
      </dsp:txXfrm>
    </dsp:sp>
    <dsp:sp modelId="{F9CCACD3-D1CC-4EBB-8AA5-11C84A67688B}">
      <dsp:nvSpPr>
        <dsp:cNvPr id="0" name=""/>
        <dsp:cNvSpPr/>
      </dsp:nvSpPr>
      <dsp:spPr>
        <a:xfrm rot="5400000">
          <a:off x="-401249" y="2798915"/>
          <a:ext cx="2674996" cy="1872497"/>
        </a:xfrm>
        <a:prstGeom prst="chevron">
          <a:avLst/>
        </a:prstGeom>
        <a:solidFill>
          <a:srgbClr val="35AD21"/>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l-PL" sz="2400" b="1" kern="1200" dirty="0">
              <a:latin typeface="Calibri" pitchFamily="34" charset="0"/>
            </a:rPr>
            <a:t>Obszar rewitalizacji</a:t>
          </a:r>
        </a:p>
      </dsp:txBody>
      <dsp:txXfrm rot="-5400000">
        <a:off x="1" y="3333915"/>
        <a:ext cx="1872497" cy="802499"/>
      </dsp:txXfrm>
    </dsp:sp>
    <dsp:sp modelId="{3748CE6E-AC4D-4D81-A8AE-5EF600297A6A}">
      <dsp:nvSpPr>
        <dsp:cNvPr id="0" name=""/>
        <dsp:cNvSpPr/>
      </dsp:nvSpPr>
      <dsp:spPr>
        <a:xfrm rot="5400000">
          <a:off x="4410274" y="-140111"/>
          <a:ext cx="1738747" cy="6814302"/>
        </a:xfrm>
        <a:prstGeom prst="round2Same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just" defTabSz="622300">
            <a:lnSpc>
              <a:spcPct val="150000"/>
            </a:lnSpc>
            <a:spcBef>
              <a:spcPct val="0"/>
            </a:spcBef>
            <a:spcAft>
              <a:spcPts val="0"/>
            </a:spcAft>
            <a:buChar char="•"/>
          </a:pPr>
          <a:r>
            <a:rPr lang="pl-PL" sz="1400" b="1" kern="1200" dirty="0">
              <a:latin typeface="Calibri" pitchFamily="34" charset="0"/>
            </a:rPr>
            <a:t>Całość lub część obszaru zdegradowanego, cechujący się szczególną koncentracją negatywnych zjawisk. Obszar rewitalizacji również może być podzielony na podobszary, w tym podobszary nieposiadające ze sobą wspólnych granic.</a:t>
          </a:r>
          <a:endParaRPr lang="pl-PL" sz="1400" b="1" u="sng" kern="1200" dirty="0">
            <a:latin typeface="Calibri" pitchFamily="34" charset="0"/>
          </a:endParaRPr>
        </a:p>
        <a:p>
          <a:pPr marL="114300" lvl="1" indent="-114300" algn="l" defTabSz="622300">
            <a:lnSpc>
              <a:spcPct val="150000"/>
            </a:lnSpc>
            <a:spcBef>
              <a:spcPct val="0"/>
            </a:spcBef>
            <a:spcAft>
              <a:spcPts val="0"/>
            </a:spcAft>
            <a:buChar char="•"/>
          </a:pPr>
          <a:r>
            <a:rPr lang="pl-PL" sz="1400" b="1" kern="1200" dirty="0">
              <a:latin typeface="Calibri" pitchFamily="34" charset="0"/>
            </a:rPr>
            <a:t> </a:t>
          </a:r>
          <a:r>
            <a:rPr lang="pl-PL" sz="1400" b="1" u="sng" kern="1200" dirty="0">
              <a:latin typeface="Calibri" pitchFamily="34" charset="0"/>
            </a:rPr>
            <a:t>≤ 20% powierzchni gminy</a:t>
          </a:r>
        </a:p>
        <a:p>
          <a:pPr marL="114300" lvl="1" indent="-114300" algn="l" defTabSz="622300">
            <a:lnSpc>
              <a:spcPct val="150000"/>
            </a:lnSpc>
            <a:spcBef>
              <a:spcPct val="0"/>
            </a:spcBef>
            <a:spcAft>
              <a:spcPts val="0"/>
            </a:spcAft>
            <a:buChar char="•"/>
          </a:pPr>
          <a:r>
            <a:rPr lang="pl-PL" sz="1400" b="1" u="sng" kern="1200" dirty="0">
              <a:latin typeface="Calibri" pitchFamily="34" charset="0"/>
            </a:rPr>
            <a:t>≤ 30% ludności gminy</a:t>
          </a:r>
        </a:p>
      </dsp:txBody>
      <dsp:txXfrm rot="-5400000">
        <a:off x="1872497" y="2482545"/>
        <a:ext cx="6729423" cy="156898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7694B4-45AC-41E2-BB26-3C33E78B6335}">
      <dsp:nvSpPr>
        <dsp:cNvPr id="0" name=""/>
        <dsp:cNvSpPr/>
      </dsp:nvSpPr>
      <dsp:spPr>
        <a:xfrm rot="5400000">
          <a:off x="-858095" y="858095"/>
          <a:ext cx="5114967" cy="3398777"/>
        </a:xfrm>
        <a:prstGeom prst="chevron">
          <a:avLst/>
        </a:prstGeom>
        <a:solidFill>
          <a:srgbClr val="35AD21"/>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31115" tIns="31115" rIns="31115" bIns="31115" numCol="1" spcCol="1270" anchor="ctr" anchorCtr="0">
          <a:noAutofit/>
        </a:bodyPr>
        <a:lstStyle/>
        <a:p>
          <a:pPr marL="0" lvl="0" indent="0" algn="ctr" defTabSz="2178050">
            <a:lnSpc>
              <a:spcPct val="90000"/>
            </a:lnSpc>
            <a:spcBef>
              <a:spcPct val="0"/>
            </a:spcBef>
            <a:spcAft>
              <a:spcPct val="35000"/>
            </a:spcAft>
            <a:buNone/>
          </a:pPr>
          <a:r>
            <a:rPr lang="pl-PL" sz="4900" b="1" kern="1200" dirty="0"/>
            <a:t>Program rewitalizacji</a:t>
          </a:r>
          <a:endParaRPr lang="pl-PL" sz="4900" kern="1200" dirty="0"/>
        </a:p>
      </dsp:txBody>
      <dsp:txXfrm rot="-5400000">
        <a:off x="1" y="1699389"/>
        <a:ext cx="3398777" cy="1716190"/>
      </dsp:txXfrm>
    </dsp:sp>
    <dsp:sp modelId="{66F98F2D-6978-4AE3-860E-900A5C2F7478}">
      <dsp:nvSpPr>
        <dsp:cNvPr id="0" name=""/>
        <dsp:cNvSpPr/>
      </dsp:nvSpPr>
      <dsp:spPr>
        <a:xfrm rot="5400000">
          <a:off x="4240071" y="-841293"/>
          <a:ext cx="3415579" cy="5098166"/>
        </a:xfrm>
        <a:prstGeom prst="round2Same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just" defTabSz="800100">
            <a:lnSpc>
              <a:spcPct val="150000"/>
            </a:lnSpc>
            <a:spcBef>
              <a:spcPct val="0"/>
            </a:spcBef>
            <a:spcAft>
              <a:spcPts val="0"/>
            </a:spcAft>
            <a:buChar char="•"/>
          </a:pPr>
          <a:r>
            <a:rPr lang="pl-PL" sz="1800" b="1" kern="1200" dirty="0">
              <a:latin typeface="Calibri" pitchFamily="34" charset="0"/>
            </a:rPr>
            <a:t>Wieloletni program działań w sferze społecznej oraz gospodarczej lub przestrzenno - funkcjonalnej lub technicznej lub środowiskowej, zmierzający do wyprowadzenia obszarów rewitalizacji ze stanu kryzysowego oraz stworzenia warunków do ich zrównoważonego rozwoju.</a:t>
          </a:r>
        </a:p>
      </dsp:txBody>
      <dsp:txXfrm rot="-5400000">
        <a:off x="3398778" y="166735"/>
        <a:ext cx="4931431" cy="308210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4C8676-6771-48E1-A99C-327D66F2E4FE}">
      <dsp:nvSpPr>
        <dsp:cNvPr id="0" name=""/>
        <dsp:cNvSpPr/>
      </dsp:nvSpPr>
      <dsp:spPr>
        <a:xfrm>
          <a:off x="0" y="3441586"/>
          <a:ext cx="7772400" cy="1129605"/>
        </a:xfrm>
        <a:prstGeom prst="rect">
          <a:avLst/>
        </a:prstGeom>
        <a:solidFill>
          <a:srgbClr val="00800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pl-PL" sz="3200" kern="1200" dirty="0"/>
            <a:t>ZAKŁADANY REZULTAT REWITALIZACJI</a:t>
          </a:r>
        </a:p>
      </dsp:txBody>
      <dsp:txXfrm>
        <a:off x="0" y="3441586"/>
        <a:ext cx="7772400" cy="1129605"/>
      </dsp:txXfrm>
    </dsp:sp>
    <dsp:sp modelId="{EF9A8AA4-295C-465D-A564-083244BD7845}">
      <dsp:nvSpPr>
        <dsp:cNvPr id="0" name=""/>
        <dsp:cNvSpPr/>
      </dsp:nvSpPr>
      <dsp:spPr>
        <a:xfrm rot="10800000">
          <a:off x="0" y="1721197"/>
          <a:ext cx="7772400" cy="1737333"/>
        </a:xfrm>
        <a:prstGeom prst="upArrowCallout">
          <a:avLst/>
        </a:prstGeom>
        <a:solidFill>
          <a:srgbClr val="00800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pl-PL" sz="3200" kern="1200" dirty="0"/>
            <a:t>DZIAŁANIA INFRASTRUKTURALNE Z EFRR</a:t>
          </a:r>
        </a:p>
      </dsp:txBody>
      <dsp:txXfrm rot="-10800000">
        <a:off x="0" y="1721197"/>
        <a:ext cx="7772400" cy="609803"/>
      </dsp:txXfrm>
    </dsp:sp>
    <dsp:sp modelId="{2F7449EF-68D4-49FA-AC65-8F9469AFF061}">
      <dsp:nvSpPr>
        <dsp:cNvPr id="0" name=""/>
        <dsp:cNvSpPr/>
      </dsp:nvSpPr>
      <dsp:spPr>
        <a:xfrm>
          <a:off x="0" y="2331001"/>
          <a:ext cx="7772400" cy="51946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6248" tIns="36830" rIns="206248" bIns="36830" numCol="1" spcCol="1270" anchor="ctr" anchorCtr="0">
          <a:noAutofit/>
        </a:bodyPr>
        <a:lstStyle/>
        <a:p>
          <a:pPr marL="0" lvl="0" indent="0" algn="ctr" defTabSz="1289050">
            <a:lnSpc>
              <a:spcPct val="90000"/>
            </a:lnSpc>
            <a:spcBef>
              <a:spcPct val="0"/>
            </a:spcBef>
            <a:spcAft>
              <a:spcPct val="35000"/>
            </a:spcAft>
            <a:buNone/>
          </a:pPr>
          <a:r>
            <a:rPr lang="pl-PL" sz="2900" kern="1200" dirty="0"/>
            <a:t>PROJEKT   TWARDY </a:t>
          </a:r>
        </a:p>
      </dsp:txBody>
      <dsp:txXfrm>
        <a:off x="0" y="2331001"/>
        <a:ext cx="7772400" cy="519462"/>
      </dsp:txXfrm>
    </dsp:sp>
    <dsp:sp modelId="{BE1FD674-E9FE-4610-8793-577733D627C8}">
      <dsp:nvSpPr>
        <dsp:cNvPr id="0" name=""/>
        <dsp:cNvSpPr/>
      </dsp:nvSpPr>
      <dsp:spPr>
        <a:xfrm rot="10800000">
          <a:off x="0" y="808"/>
          <a:ext cx="7772400" cy="1737333"/>
        </a:xfrm>
        <a:prstGeom prst="upArrowCallout">
          <a:avLst/>
        </a:prstGeom>
        <a:solidFill>
          <a:srgbClr val="00800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pl-PL" sz="3200" kern="1200" dirty="0"/>
            <a:t>DZIAŁANIA SPOŁECZNE Z EFS</a:t>
          </a:r>
        </a:p>
      </dsp:txBody>
      <dsp:txXfrm rot="-10800000">
        <a:off x="0" y="808"/>
        <a:ext cx="7772400" cy="609803"/>
      </dsp:txXfrm>
    </dsp:sp>
    <dsp:sp modelId="{1EF32D77-BB01-41F2-BC29-D9C313AEEE3B}">
      <dsp:nvSpPr>
        <dsp:cNvPr id="0" name=""/>
        <dsp:cNvSpPr/>
      </dsp:nvSpPr>
      <dsp:spPr>
        <a:xfrm>
          <a:off x="0" y="610612"/>
          <a:ext cx="3886199" cy="51946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6248" tIns="36830" rIns="206248" bIns="36830" numCol="1" spcCol="1270" anchor="ctr" anchorCtr="0">
          <a:noAutofit/>
        </a:bodyPr>
        <a:lstStyle/>
        <a:p>
          <a:pPr marL="0" lvl="0" indent="0" algn="ctr" defTabSz="1289050">
            <a:lnSpc>
              <a:spcPct val="90000"/>
            </a:lnSpc>
            <a:spcBef>
              <a:spcPct val="0"/>
            </a:spcBef>
            <a:spcAft>
              <a:spcPct val="35000"/>
            </a:spcAft>
            <a:buNone/>
          </a:pPr>
          <a:r>
            <a:rPr lang="pl-PL" sz="2900" kern="1200" dirty="0"/>
            <a:t>PROJEKT MIĘKKI   A</a:t>
          </a:r>
        </a:p>
      </dsp:txBody>
      <dsp:txXfrm>
        <a:off x="0" y="610612"/>
        <a:ext cx="3886199" cy="519462"/>
      </dsp:txXfrm>
    </dsp:sp>
    <dsp:sp modelId="{DAE477E3-FF27-4B35-9B2A-77F6F1BBE8E6}">
      <dsp:nvSpPr>
        <dsp:cNvPr id="0" name=""/>
        <dsp:cNvSpPr/>
      </dsp:nvSpPr>
      <dsp:spPr>
        <a:xfrm>
          <a:off x="3886200" y="610612"/>
          <a:ext cx="3886199" cy="51946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6248" tIns="36830" rIns="206248" bIns="36830" numCol="1" spcCol="1270" anchor="ctr" anchorCtr="0">
          <a:noAutofit/>
        </a:bodyPr>
        <a:lstStyle/>
        <a:p>
          <a:pPr marL="0" lvl="0" indent="0" algn="ctr" defTabSz="1289050">
            <a:lnSpc>
              <a:spcPct val="90000"/>
            </a:lnSpc>
            <a:spcBef>
              <a:spcPct val="0"/>
            </a:spcBef>
            <a:spcAft>
              <a:spcPct val="35000"/>
            </a:spcAft>
            <a:buNone/>
          </a:pPr>
          <a:r>
            <a:rPr lang="pl-PL" sz="2900" kern="1200" dirty="0"/>
            <a:t>PROJEKT MIĘKKI   B</a:t>
          </a:r>
        </a:p>
      </dsp:txBody>
      <dsp:txXfrm>
        <a:off x="3886200" y="610612"/>
        <a:ext cx="3886199" cy="51946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FBC1C8-ACAB-4BCB-A05E-571C82075C16}">
      <dsp:nvSpPr>
        <dsp:cNvPr id="0" name=""/>
        <dsp:cNvSpPr/>
      </dsp:nvSpPr>
      <dsp:spPr>
        <a:xfrm>
          <a:off x="0" y="3441586"/>
          <a:ext cx="7772400" cy="1129605"/>
        </a:xfrm>
        <a:prstGeom prst="rect">
          <a:avLst/>
        </a:prstGeom>
        <a:solidFill>
          <a:srgbClr val="00800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pl-PL" sz="3200" kern="1200" dirty="0"/>
            <a:t>ZAKŁADANY REZULTAT REWITALIZACJI</a:t>
          </a:r>
        </a:p>
      </dsp:txBody>
      <dsp:txXfrm>
        <a:off x="0" y="3441586"/>
        <a:ext cx="7772400" cy="1129605"/>
      </dsp:txXfrm>
    </dsp:sp>
    <dsp:sp modelId="{D6280A6E-1494-45D6-B92D-CC7EB2C627EA}">
      <dsp:nvSpPr>
        <dsp:cNvPr id="0" name=""/>
        <dsp:cNvSpPr/>
      </dsp:nvSpPr>
      <dsp:spPr>
        <a:xfrm rot="10800000">
          <a:off x="0" y="1721197"/>
          <a:ext cx="7772400" cy="1737333"/>
        </a:xfrm>
        <a:prstGeom prst="upArrowCallout">
          <a:avLst/>
        </a:prstGeom>
        <a:solidFill>
          <a:srgbClr val="00800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pl-PL" sz="3200" kern="1200" dirty="0"/>
            <a:t>DZIAŁANIA SPOŁECZNE Z EFS</a:t>
          </a:r>
        </a:p>
      </dsp:txBody>
      <dsp:txXfrm rot="-10800000">
        <a:off x="0" y="1721197"/>
        <a:ext cx="7772400" cy="609803"/>
      </dsp:txXfrm>
    </dsp:sp>
    <dsp:sp modelId="{17E6F265-1318-4172-B5AB-F943940AA82D}">
      <dsp:nvSpPr>
        <dsp:cNvPr id="0" name=""/>
        <dsp:cNvSpPr/>
      </dsp:nvSpPr>
      <dsp:spPr>
        <a:xfrm>
          <a:off x="0" y="2331001"/>
          <a:ext cx="7772400" cy="51946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6248" tIns="36830" rIns="206248" bIns="36830" numCol="1" spcCol="1270" anchor="ctr" anchorCtr="0">
          <a:noAutofit/>
        </a:bodyPr>
        <a:lstStyle/>
        <a:p>
          <a:pPr marL="0" lvl="0" indent="0" algn="ctr" defTabSz="1289050">
            <a:lnSpc>
              <a:spcPct val="90000"/>
            </a:lnSpc>
            <a:spcBef>
              <a:spcPct val="0"/>
            </a:spcBef>
            <a:spcAft>
              <a:spcPct val="35000"/>
            </a:spcAft>
            <a:buNone/>
          </a:pPr>
          <a:r>
            <a:rPr lang="pl-PL" sz="2900" kern="1200" dirty="0"/>
            <a:t>PROJEKT  MIĘKKI</a:t>
          </a:r>
        </a:p>
      </dsp:txBody>
      <dsp:txXfrm>
        <a:off x="0" y="2331001"/>
        <a:ext cx="7772400" cy="519462"/>
      </dsp:txXfrm>
    </dsp:sp>
    <dsp:sp modelId="{ED5D577A-27DB-41D6-814F-B475F39C815B}">
      <dsp:nvSpPr>
        <dsp:cNvPr id="0" name=""/>
        <dsp:cNvSpPr/>
      </dsp:nvSpPr>
      <dsp:spPr>
        <a:xfrm rot="10800000">
          <a:off x="0" y="808"/>
          <a:ext cx="7772400" cy="1737333"/>
        </a:xfrm>
        <a:prstGeom prst="upArrowCallout">
          <a:avLst/>
        </a:prstGeom>
        <a:solidFill>
          <a:srgbClr val="00800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pl-PL" sz="3200" kern="1200" dirty="0"/>
            <a:t>DZIAŁANIA INFRSTRUKTURALNE Z EFRR</a:t>
          </a:r>
        </a:p>
      </dsp:txBody>
      <dsp:txXfrm rot="-10800000">
        <a:off x="0" y="808"/>
        <a:ext cx="7772400" cy="609803"/>
      </dsp:txXfrm>
    </dsp:sp>
    <dsp:sp modelId="{4673A9ED-23CE-4005-B8C0-20B86642C62F}">
      <dsp:nvSpPr>
        <dsp:cNvPr id="0" name=""/>
        <dsp:cNvSpPr/>
      </dsp:nvSpPr>
      <dsp:spPr>
        <a:xfrm>
          <a:off x="0" y="610612"/>
          <a:ext cx="7772400" cy="51946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6248" tIns="36830" rIns="206248" bIns="36830" numCol="1" spcCol="1270" anchor="ctr" anchorCtr="0">
          <a:noAutofit/>
        </a:bodyPr>
        <a:lstStyle/>
        <a:p>
          <a:pPr marL="0" lvl="0" indent="0" algn="ctr" defTabSz="1289050">
            <a:lnSpc>
              <a:spcPct val="90000"/>
            </a:lnSpc>
            <a:spcBef>
              <a:spcPct val="0"/>
            </a:spcBef>
            <a:spcAft>
              <a:spcPct val="35000"/>
            </a:spcAft>
            <a:buNone/>
          </a:pPr>
          <a:r>
            <a:rPr lang="pl-PL" sz="2900" kern="1200" dirty="0"/>
            <a:t>PROJEKT   TWARDY</a:t>
          </a:r>
        </a:p>
      </dsp:txBody>
      <dsp:txXfrm>
        <a:off x="0" y="610612"/>
        <a:ext cx="7772400" cy="51946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455D1D-93BE-48C3-9AC2-02680D1FE1EA}">
      <dsp:nvSpPr>
        <dsp:cNvPr id="0" name=""/>
        <dsp:cNvSpPr/>
      </dsp:nvSpPr>
      <dsp:spPr>
        <a:xfrm rot="16200000">
          <a:off x="800100" y="-800100"/>
          <a:ext cx="2286000" cy="3886200"/>
        </a:xfrm>
        <a:prstGeom prst="round1Rect">
          <a:avLst/>
        </a:prstGeom>
        <a:solidFill>
          <a:srgbClr val="35AD21"/>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pl-PL" sz="2700" b="1" kern="1200" dirty="0">
              <a:latin typeface="Arial" panose="020B0604020202020204" pitchFamily="34" charset="0"/>
              <a:cs typeface="Arial" panose="020B0604020202020204" pitchFamily="34" charset="0"/>
            </a:rPr>
            <a:t>Kompleksowość</a:t>
          </a:r>
          <a:endParaRPr lang="pl-PL" sz="2700" b="1" kern="1200" dirty="0"/>
        </a:p>
      </dsp:txBody>
      <dsp:txXfrm rot="5400000">
        <a:off x="0" y="0"/>
        <a:ext cx="3886200" cy="1714500"/>
      </dsp:txXfrm>
    </dsp:sp>
    <dsp:sp modelId="{4A819152-28BD-4FB7-A548-3B65FBAE8BE5}">
      <dsp:nvSpPr>
        <dsp:cNvPr id="0" name=""/>
        <dsp:cNvSpPr/>
      </dsp:nvSpPr>
      <dsp:spPr>
        <a:xfrm>
          <a:off x="3876795" y="0"/>
          <a:ext cx="3886200" cy="2286000"/>
        </a:xfrm>
        <a:prstGeom prst="round1Rect">
          <a:avLst/>
        </a:prstGeom>
        <a:solidFill>
          <a:srgbClr val="35AD21"/>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pl-PL" sz="2700" b="1" kern="1200" dirty="0">
              <a:latin typeface="Arial" panose="020B0604020202020204" pitchFamily="34" charset="0"/>
              <a:cs typeface="Arial" panose="020B0604020202020204" pitchFamily="34" charset="0"/>
            </a:rPr>
            <a:t>Koncentracja</a:t>
          </a:r>
          <a:endParaRPr lang="pl-PL" sz="2700" b="1" kern="1200" dirty="0"/>
        </a:p>
      </dsp:txBody>
      <dsp:txXfrm>
        <a:off x="3876795" y="0"/>
        <a:ext cx="3886200" cy="1714500"/>
      </dsp:txXfrm>
    </dsp:sp>
    <dsp:sp modelId="{A545CB60-9742-4183-A833-689AA9D0F887}">
      <dsp:nvSpPr>
        <dsp:cNvPr id="0" name=""/>
        <dsp:cNvSpPr/>
      </dsp:nvSpPr>
      <dsp:spPr>
        <a:xfrm rot="10800000">
          <a:off x="0" y="2286000"/>
          <a:ext cx="3886200" cy="2286000"/>
        </a:xfrm>
        <a:prstGeom prst="round1Rect">
          <a:avLst/>
        </a:prstGeom>
        <a:solidFill>
          <a:srgbClr val="35AD21"/>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pl-PL" sz="2700" b="1" kern="1200" dirty="0">
              <a:latin typeface="Arial" panose="020B0604020202020204" pitchFamily="34" charset="0"/>
              <a:cs typeface="Arial" panose="020B0604020202020204" pitchFamily="34" charset="0"/>
            </a:rPr>
            <a:t>Komplementarność</a:t>
          </a:r>
          <a:endParaRPr lang="pl-PL" sz="2700" b="1" kern="1200" dirty="0"/>
        </a:p>
      </dsp:txBody>
      <dsp:txXfrm rot="10800000">
        <a:off x="0" y="2857500"/>
        <a:ext cx="3886200" cy="1714500"/>
      </dsp:txXfrm>
    </dsp:sp>
    <dsp:sp modelId="{A5528F99-D368-4BD6-985D-BEF9D7BE23E6}">
      <dsp:nvSpPr>
        <dsp:cNvPr id="0" name=""/>
        <dsp:cNvSpPr/>
      </dsp:nvSpPr>
      <dsp:spPr>
        <a:xfrm rot="5400000">
          <a:off x="4686300" y="1485900"/>
          <a:ext cx="2286000" cy="3886200"/>
        </a:xfrm>
        <a:prstGeom prst="round1Rect">
          <a:avLst/>
        </a:prstGeom>
        <a:solidFill>
          <a:srgbClr val="35AD21"/>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pl-PL" sz="2700" b="1" kern="1200" dirty="0">
              <a:latin typeface="Arial" panose="020B0604020202020204" pitchFamily="34" charset="0"/>
              <a:cs typeface="Arial" panose="020B0604020202020204" pitchFamily="34" charset="0"/>
            </a:rPr>
            <a:t>Partycypacja</a:t>
          </a:r>
          <a:endParaRPr lang="pl-PL" sz="2700" b="1" kern="1200" dirty="0"/>
        </a:p>
      </dsp:txBody>
      <dsp:txXfrm rot="-5400000">
        <a:off x="3886200" y="2857500"/>
        <a:ext cx="3886200" cy="1714500"/>
      </dsp:txXfrm>
    </dsp:sp>
    <dsp:sp modelId="{F26D6967-9C1B-4C30-825C-7893CC086CB2}">
      <dsp:nvSpPr>
        <dsp:cNvPr id="0" name=""/>
        <dsp:cNvSpPr/>
      </dsp:nvSpPr>
      <dsp:spPr>
        <a:xfrm>
          <a:off x="2720340" y="1714500"/>
          <a:ext cx="2331720" cy="1143000"/>
        </a:xfrm>
        <a:prstGeom prst="roundRect">
          <a:avLst/>
        </a:prstGeom>
        <a:solidFill>
          <a:srgbClr val="92D05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pl-PL" sz="2100" b="1" kern="1200" dirty="0"/>
            <a:t>Zasady programowania rewitalizacji</a:t>
          </a:r>
        </a:p>
      </dsp:txBody>
      <dsp:txXfrm>
        <a:off x="2776137" y="1770297"/>
        <a:ext cx="2220126" cy="103140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EE35F-2866-4BD2-9AD9-1DB0295CC2C4}">
      <dsp:nvSpPr>
        <dsp:cNvPr id="0" name=""/>
        <dsp:cNvSpPr/>
      </dsp:nvSpPr>
      <dsp:spPr>
        <a:xfrm>
          <a:off x="0" y="45701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94A046-10BF-4200-A217-CB671966C1AB}">
      <dsp:nvSpPr>
        <dsp:cNvPr id="0" name=""/>
        <dsp:cNvSpPr/>
      </dsp:nvSpPr>
      <dsp:spPr>
        <a:xfrm>
          <a:off x="438626" y="4373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Dysproporcja struktury płci </a:t>
          </a:r>
        </a:p>
      </dsp:txBody>
      <dsp:txXfrm>
        <a:off x="478975" y="84079"/>
        <a:ext cx="6060069" cy="745862"/>
      </dsp:txXfrm>
    </dsp:sp>
    <dsp:sp modelId="{B4E073E3-8F72-4E54-9AB1-4FA063B08150}">
      <dsp:nvSpPr>
        <dsp:cNvPr id="0" name=""/>
        <dsp:cNvSpPr/>
      </dsp:nvSpPr>
      <dsp:spPr>
        <a:xfrm>
          <a:off x="0" y="172709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C4B1CC4-4081-4146-842C-6BCAAF924204}">
      <dsp:nvSpPr>
        <dsp:cNvPr id="0" name=""/>
        <dsp:cNvSpPr/>
      </dsp:nvSpPr>
      <dsp:spPr>
        <a:xfrm>
          <a:off x="438626" y="131381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Starzenie się społeczeństwa </a:t>
          </a:r>
        </a:p>
      </dsp:txBody>
      <dsp:txXfrm>
        <a:off x="478975" y="1354159"/>
        <a:ext cx="6060069" cy="745862"/>
      </dsp:txXfrm>
    </dsp:sp>
    <dsp:sp modelId="{4CF2C3AA-0B18-4187-8A63-78BCB210E60A}">
      <dsp:nvSpPr>
        <dsp:cNvPr id="0" name=""/>
        <dsp:cNvSpPr/>
      </dsp:nvSpPr>
      <dsp:spPr>
        <a:xfrm>
          <a:off x="0" y="299717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9A8711F-A745-4DE9-B315-44ACF4D21978}">
      <dsp:nvSpPr>
        <dsp:cNvPr id="0" name=""/>
        <dsp:cNvSpPr/>
      </dsp:nvSpPr>
      <dsp:spPr>
        <a:xfrm>
          <a:off x="438626" y="258389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Ujemne saldo migracji </a:t>
          </a:r>
        </a:p>
      </dsp:txBody>
      <dsp:txXfrm>
        <a:off x="478975" y="2624239"/>
        <a:ext cx="6060069" cy="74586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EE35F-2866-4BD2-9AD9-1DB0295CC2C4}">
      <dsp:nvSpPr>
        <dsp:cNvPr id="0" name=""/>
        <dsp:cNvSpPr/>
      </dsp:nvSpPr>
      <dsp:spPr>
        <a:xfrm>
          <a:off x="0" y="45701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94A046-10BF-4200-A217-CB671966C1AB}">
      <dsp:nvSpPr>
        <dsp:cNvPr id="0" name=""/>
        <dsp:cNvSpPr/>
      </dsp:nvSpPr>
      <dsp:spPr>
        <a:xfrm>
          <a:off x="438626" y="4373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Brak sieci gazowej </a:t>
          </a:r>
        </a:p>
      </dsp:txBody>
      <dsp:txXfrm>
        <a:off x="478975" y="84079"/>
        <a:ext cx="6060069" cy="745862"/>
      </dsp:txXfrm>
    </dsp:sp>
    <dsp:sp modelId="{FC4AADDB-85F2-4C76-A50F-EDFA76C1CF6F}">
      <dsp:nvSpPr>
        <dsp:cNvPr id="0" name=""/>
        <dsp:cNvSpPr/>
      </dsp:nvSpPr>
      <dsp:spPr>
        <a:xfrm>
          <a:off x="0" y="172709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F7164A2-F41E-4A4A-89DF-43B678ABA5D3}">
      <dsp:nvSpPr>
        <dsp:cNvPr id="0" name=""/>
        <dsp:cNvSpPr/>
      </dsp:nvSpPr>
      <dsp:spPr>
        <a:xfrm>
          <a:off x="438626" y="131381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333500">
            <a:lnSpc>
              <a:spcPct val="90000"/>
            </a:lnSpc>
            <a:spcBef>
              <a:spcPct val="0"/>
            </a:spcBef>
            <a:spcAft>
              <a:spcPct val="35000"/>
            </a:spcAft>
            <a:buNone/>
          </a:pPr>
          <a:r>
            <a:rPr lang="pl-PL" sz="3000" kern="1200" dirty="0">
              <a:latin typeface="Arial" panose="020B0604020202020204" pitchFamily="34" charset="0"/>
              <a:cs typeface="Arial" panose="020B0604020202020204" pitchFamily="34" charset="0"/>
            </a:rPr>
            <a:t>Nikły rozwój przedsiębiorczości</a:t>
          </a:r>
        </a:p>
      </dsp:txBody>
      <dsp:txXfrm>
        <a:off x="478975" y="1354159"/>
        <a:ext cx="6060069" cy="745862"/>
      </dsp:txXfrm>
    </dsp:sp>
    <dsp:sp modelId="{8694596A-AB35-4A65-A5BC-84E51BBE80FB}">
      <dsp:nvSpPr>
        <dsp:cNvPr id="0" name=""/>
        <dsp:cNvSpPr/>
      </dsp:nvSpPr>
      <dsp:spPr>
        <a:xfrm>
          <a:off x="0" y="299717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199607-E67D-4C0F-9250-CD796A2C7B6C}">
      <dsp:nvSpPr>
        <dsp:cNvPr id="0" name=""/>
        <dsp:cNvSpPr/>
      </dsp:nvSpPr>
      <dsp:spPr>
        <a:xfrm>
          <a:off x="438626" y="258389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333500">
            <a:lnSpc>
              <a:spcPct val="90000"/>
            </a:lnSpc>
            <a:spcBef>
              <a:spcPct val="0"/>
            </a:spcBef>
            <a:spcAft>
              <a:spcPct val="35000"/>
            </a:spcAft>
            <a:buNone/>
          </a:pPr>
          <a:r>
            <a:rPr lang="pl-PL" sz="3000" kern="1200" dirty="0">
              <a:latin typeface="Arial" panose="020B0604020202020204" pitchFamily="34" charset="0"/>
              <a:cs typeface="Arial" panose="020B0604020202020204" pitchFamily="34" charset="0"/>
            </a:rPr>
            <a:t>Słabo rozwinięta sieć kanalizacyjna</a:t>
          </a:r>
        </a:p>
      </dsp:txBody>
      <dsp:txXfrm>
        <a:off x="478975" y="2624239"/>
        <a:ext cx="6060069" cy="74586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EE35F-2866-4BD2-9AD9-1DB0295CC2C4}">
      <dsp:nvSpPr>
        <dsp:cNvPr id="0" name=""/>
        <dsp:cNvSpPr/>
      </dsp:nvSpPr>
      <dsp:spPr>
        <a:xfrm>
          <a:off x="0" y="45701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94A046-10BF-4200-A217-CB671966C1AB}">
      <dsp:nvSpPr>
        <dsp:cNvPr id="0" name=""/>
        <dsp:cNvSpPr/>
      </dsp:nvSpPr>
      <dsp:spPr>
        <a:xfrm>
          <a:off x="438626" y="4373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244600">
            <a:lnSpc>
              <a:spcPct val="90000"/>
            </a:lnSpc>
            <a:spcBef>
              <a:spcPct val="0"/>
            </a:spcBef>
            <a:spcAft>
              <a:spcPct val="35000"/>
            </a:spcAft>
            <a:buNone/>
          </a:pPr>
          <a:r>
            <a:rPr lang="pl-PL" sz="2800" kern="1200" dirty="0">
              <a:latin typeface="Arial" panose="020B0604020202020204" pitchFamily="34" charset="0"/>
              <a:cs typeface="Arial" panose="020B0604020202020204" pitchFamily="34" charset="0"/>
            </a:rPr>
            <a:t>Uzależnienie od Środowiskowej Pomocy Społecznej</a:t>
          </a:r>
        </a:p>
      </dsp:txBody>
      <dsp:txXfrm>
        <a:off x="478975" y="84079"/>
        <a:ext cx="6060069" cy="745862"/>
      </dsp:txXfrm>
    </dsp:sp>
    <dsp:sp modelId="{FC4AADDB-85F2-4C76-A50F-EDFA76C1CF6F}">
      <dsp:nvSpPr>
        <dsp:cNvPr id="0" name=""/>
        <dsp:cNvSpPr/>
      </dsp:nvSpPr>
      <dsp:spPr>
        <a:xfrm>
          <a:off x="0" y="172709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F7164A2-F41E-4A4A-89DF-43B678ABA5D3}">
      <dsp:nvSpPr>
        <dsp:cNvPr id="0" name=""/>
        <dsp:cNvSpPr/>
      </dsp:nvSpPr>
      <dsp:spPr>
        <a:xfrm>
          <a:off x="438626" y="131381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Nikły procent gospodarstw agroturystycznych</a:t>
          </a:r>
        </a:p>
      </dsp:txBody>
      <dsp:txXfrm>
        <a:off x="478975" y="1354159"/>
        <a:ext cx="6060069" cy="745862"/>
      </dsp:txXfrm>
    </dsp:sp>
    <dsp:sp modelId="{8694596A-AB35-4A65-A5BC-84E51BBE80FB}">
      <dsp:nvSpPr>
        <dsp:cNvPr id="0" name=""/>
        <dsp:cNvSpPr/>
      </dsp:nvSpPr>
      <dsp:spPr>
        <a:xfrm>
          <a:off x="0" y="299717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199607-E67D-4C0F-9250-CD796A2C7B6C}">
      <dsp:nvSpPr>
        <dsp:cNvPr id="0" name=""/>
        <dsp:cNvSpPr/>
      </dsp:nvSpPr>
      <dsp:spPr>
        <a:xfrm>
          <a:off x="438626" y="258389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Niestabilność struktury zatrudnienia</a:t>
          </a:r>
        </a:p>
      </dsp:txBody>
      <dsp:txXfrm>
        <a:off x="478975" y="2624239"/>
        <a:ext cx="6060069" cy="74586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EE35F-2866-4BD2-9AD9-1DB0295CC2C4}">
      <dsp:nvSpPr>
        <dsp:cNvPr id="0" name=""/>
        <dsp:cNvSpPr/>
      </dsp:nvSpPr>
      <dsp:spPr>
        <a:xfrm>
          <a:off x="0" y="45701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94A046-10BF-4200-A217-CB671966C1AB}">
      <dsp:nvSpPr>
        <dsp:cNvPr id="0" name=""/>
        <dsp:cNvSpPr/>
      </dsp:nvSpPr>
      <dsp:spPr>
        <a:xfrm>
          <a:off x="438626" y="4373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066800">
            <a:lnSpc>
              <a:spcPct val="90000"/>
            </a:lnSpc>
            <a:spcBef>
              <a:spcPct val="0"/>
            </a:spcBef>
            <a:spcAft>
              <a:spcPct val="35000"/>
            </a:spcAft>
            <a:buNone/>
          </a:pPr>
          <a:r>
            <a:rPr lang="pl-PL" sz="2400" kern="1200" dirty="0">
              <a:latin typeface="Arial" panose="020B0604020202020204" pitchFamily="34" charset="0"/>
              <a:cs typeface="Arial" panose="020B0604020202020204" pitchFamily="34" charset="0"/>
            </a:rPr>
            <a:t>Mała atrakcyjność obszaru dla młodszych pokoleń jako miejsca do życia</a:t>
          </a:r>
        </a:p>
      </dsp:txBody>
      <dsp:txXfrm>
        <a:off x="478975" y="84079"/>
        <a:ext cx="6060069" cy="745862"/>
      </dsp:txXfrm>
    </dsp:sp>
    <dsp:sp modelId="{FC4AADDB-85F2-4C76-A50F-EDFA76C1CF6F}">
      <dsp:nvSpPr>
        <dsp:cNvPr id="0" name=""/>
        <dsp:cNvSpPr/>
      </dsp:nvSpPr>
      <dsp:spPr>
        <a:xfrm>
          <a:off x="0" y="172709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F7164A2-F41E-4A4A-89DF-43B678ABA5D3}">
      <dsp:nvSpPr>
        <dsp:cNvPr id="0" name=""/>
        <dsp:cNvSpPr/>
      </dsp:nvSpPr>
      <dsp:spPr>
        <a:xfrm>
          <a:off x="438626" y="131381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244600">
            <a:lnSpc>
              <a:spcPct val="90000"/>
            </a:lnSpc>
            <a:spcBef>
              <a:spcPct val="0"/>
            </a:spcBef>
            <a:spcAft>
              <a:spcPct val="35000"/>
            </a:spcAft>
            <a:buNone/>
          </a:pPr>
          <a:r>
            <a:rPr lang="pl-PL" sz="2800" kern="1200" dirty="0">
              <a:latin typeface="Arial" panose="020B0604020202020204" pitchFamily="34" charset="0"/>
              <a:cs typeface="Arial" panose="020B0604020202020204" pitchFamily="34" charset="0"/>
            </a:rPr>
            <a:t>Niska świadomość społeczna </a:t>
          </a:r>
          <a:br>
            <a:rPr lang="pl-PL" sz="2800" kern="1200" dirty="0">
              <a:latin typeface="Arial" panose="020B0604020202020204" pitchFamily="34" charset="0"/>
              <a:cs typeface="Arial" panose="020B0604020202020204" pitchFamily="34" charset="0"/>
            </a:rPr>
          </a:br>
          <a:r>
            <a:rPr lang="pl-PL" sz="2800" kern="1200" dirty="0">
              <a:latin typeface="Arial" panose="020B0604020202020204" pitchFamily="34" charset="0"/>
              <a:cs typeface="Arial" panose="020B0604020202020204" pitchFamily="34" charset="0"/>
            </a:rPr>
            <a:t>w zakresie ochrony środowiska</a:t>
          </a:r>
        </a:p>
      </dsp:txBody>
      <dsp:txXfrm>
        <a:off x="478975" y="1354159"/>
        <a:ext cx="6060069" cy="745862"/>
      </dsp:txXfrm>
    </dsp:sp>
    <dsp:sp modelId="{8694596A-AB35-4A65-A5BC-84E51BBE80FB}">
      <dsp:nvSpPr>
        <dsp:cNvPr id="0" name=""/>
        <dsp:cNvSpPr/>
      </dsp:nvSpPr>
      <dsp:spPr>
        <a:xfrm>
          <a:off x="0" y="299717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199607-E67D-4C0F-9250-CD796A2C7B6C}">
      <dsp:nvSpPr>
        <dsp:cNvPr id="0" name=""/>
        <dsp:cNvSpPr/>
      </dsp:nvSpPr>
      <dsp:spPr>
        <a:xfrm>
          <a:off x="438626" y="258389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066800">
            <a:lnSpc>
              <a:spcPct val="90000"/>
            </a:lnSpc>
            <a:spcBef>
              <a:spcPct val="0"/>
            </a:spcBef>
            <a:spcAft>
              <a:spcPct val="35000"/>
            </a:spcAft>
            <a:buNone/>
          </a:pPr>
          <a:r>
            <a:rPr lang="pl-PL" sz="2400" kern="1200" dirty="0">
              <a:latin typeface="Arial" panose="020B0604020202020204" pitchFamily="34" charset="0"/>
              <a:cs typeface="Arial" panose="020B0604020202020204" pitchFamily="34" charset="0"/>
            </a:rPr>
            <a:t>Niska skuteczność instytucji opieki społecznej i włączenia społecznego</a:t>
          </a:r>
        </a:p>
      </dsp:txBody>
      <dsp:txXfrm>
        <a:off x="478975" y="2624239"/>
        <a:ext cx="6060069" cy="74586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EE35F-2866-4BD2-9AD9-1DB0295CC2C4}">
      <dsp:nvSpPr>
        <dsp:cNvPr id="0" name=""/>
        <dsp:cNvSpPr/>
      </dsp:nvSpPr>
      <dsp:spPr>
        <a:xfrm>
          <a:off x="0" y="45701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94A046-10BF-4200-A217-CB671966C1AB}">
      <dsp:nvSpPr>
        <dsp:cNvPr id="0" name=""/>
        <dsp:cNvSpPr/>
      </dsp:nvSpPr>
      <dsp:spPr>
        <a:xfrm>
          <a:off x="438626" y="4373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244600">
            <a:lnSpc>
              <a:spcPct val="90000"/>
            </a:lnSpc>
            <a:spcBef>
              <a:spcPct val="0"/>
            </a:spcBef>
            <a:spcAft>
              <a:spcPct val="35000"/>
            </a:spcAft>
            <a:buNone/>
          </a:pPr>
          <a:r>
            <a:rPr lang="pl-PL" sz="2800" kern="1200" dirty="0">
              <a:latin typeface="Arial" panose="020B0604020202020204" pitchFamily="34" charset="0"/>
              <a:cs typeface="Arial" panose="020B0604020202020204" pitchFamily="34" charset="0"/>
            </a:rPr>
            <a:t>Brak bazy lokalowej do działalności prospołecznej</a:t>
          </a:r>
        </a:p>
      </dsp:txBody>
      <dsp:txXfrm>
        <a:off x="478975" y="84079"/>
        <a:ext cx="6060069" cy="745862"/>
      </dsp:txXfrm>
    </dsp:sp>
    <dsp:sp modelId="{FC4AADDB-85F2-4C76-A50F-EDFA76C1CF6F}">
      <dsp:nvSpPr>
        <dsp:cNvPr id="0" name=""/>
        <dsp:cNvSpPr/>
      </dsp:nvSpPr>
      <dsp:spPr>
        <a:xfrm>
          <a:off x="0" y="172709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F7164A2-F41E-4A4A-89DF-43B678ABA5D3}">
      <dsp:nvSpPr>
        <dsp:cNvPr id="0" name=""/>
        <dsp:cNvSpPr/>
      </dsp:nvSpPr>
      <dsp:spPr>
        <a:xfrm>
          <a:off x="438626" y="131381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889000">
            <a:lnSpc>
              <a:spcPct val="90000"/>
            </a:lnSpc>
            <a:spcBef>
              <a:spcPct val="0"/>
            </a:spcBef>
            <a:spcAft>
              <a:spcPct val="35000"/>
            </a:spcAft>
            <a:buNone/>
          </a:pPr>
          <a:r>
            <a:rPr lang="pl-PL" sz="2000" kern="1200" dirty="0">
              <a:latin typeface="Arial" panose="020B0604020202020204" pitchFamily="34" charset="0"/>
              <a:cs typeface="Arial" panose="020B0604020202020204" pitchFamily="34" charset="0"/>
            </a:rPr>
            <a:t>Niewystarczająca infrastruktura rekreacyjna, kulturowa, turystyczna, gastronomiczna, hotelowa </a:t>
          </a:r>
        </a:p>
      </dsp:txBody>
      <dsp:txXfrm>
        <a:off x="478975" y="1354159"/>
        <a:ext cx="6060069" cy="745862"/>
      </dsp:txXfrm>
    </dsp:sp>
    <dsp:sp modelId="{8694596A-AB35-4A65-A5BC-84E51BBE80FB}">
      <dsp:nvSpPr>
        <dsp:cNvPr id="0" name=""/>
        <dsp:cNvSpPr/>
      </dsp:nvSpPr>
      <dsp:spPr>
        <a:xfrm>
          <a:off x="0" y="299717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199607-E67D-4C0F-9250-CD796A2C7B6C}">
      <dsp:nvSpPr>
        <dsp:cNvPr id="0" name=""/>
        <dsp:cNvSpPr/>
      </dsp:nvSpPr>
      <dsp:spPr>
        <a:xfrm>
          <a:off x="438626" y="258389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244600">
            <a:lnSpc>
              <a:spcPct val="90000"/>
            </a:lnSpc>
            <a:spcBef>
              <a:spcPct val="0"/>
            </a:spcBef>
            <a:spcAft>
              <a:spcPct val="35000"/>
            </a:spcAft>
            <a:buNone/>
          </a:pPr>
          <a:r>
            <a:rPr lang="pl-PL" sz="2800" kern="1200" dirty="0">
              <a:latin typeface="Arial" panose="020B0604020202020204" pitchFamily="34" charset="0"/>
              <a:cs typeface="Arial" panose="020B0604020202020204" pitchFamily="34" charset="0"/>
            </a:rPr>
            <a:t>Niska innowacyjność przedsiębiorstw</a:t>
          </a:r>
        </a:p>
      </dsp:txBody>
      <dsp:txXfrm>
        <a:off x="478975" y="2624239"/>
        <a:ext cx="6060069" cy="74586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EE35F-2866-4BD2-9AD9-1DB0295CC2C4}">
      <dsp:nvSpPr>
        <dsp:cNvPr id="0" name=""/>
        <dsp:cNvSpPr/>
      </dsp:nvSpPr>
      <dsp:spPr>
        <a:xfrm>
          <a:off x="0" y="45701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94A046-10BF-4200-A217-CB671966C1AB}">
      <dsp:nvSpPr>
        <dsp:cNvPr id="0" name=""/>
        <dsp:cNvSpPr/>
      </dsp:nvSpPr>
      <dsp:spPr>
        <a:xfrm>
          <a:off x="438626" y="4373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Wzrost liczby mieszkańców</a:t>
          </a:r>
        </a:p>
      </dsp:txBody>
      <dsp:txXfrm>
        <a:off x="478975" y="84079"/>
        <a:ext cx="6060069" cy="745862"/>
      </dsp:txXfrm>
    </dsp:sp>
    <dsp:sp modelId="{B4E073E3-8F72-4E54-9AB1-4FA063B08150}">
      <dsp:nvSpPr>
        <dsp:cNvPr id="0" name=""/>
        <dsp:cNvSpPr/>
      </dsp:nvSpPr>
      <dsp:spPr>
        <a:xfrm>
          <a:off x="0" y="172709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C4B1CC4-4081-4146-842C-6BCAAF924204}">
      <dsp:nvSpPr>
        <dsp:cNvPr id="0" name=""/>
        <dsp:cNvSpPr/>
      </dsp:nvSpPr>
      <dsp:spPr>
        <a:xfrm>
          <a:off x="438626" y="131381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Dodatnie saldo przyrostu naturalnego</a:t>
          </a:r>
        </a:p>
      </dsp:txBody>
      <dsp:txXfrm>
        <a:off x="478975" y="1354159"/>
        <a:ext cx="6060069" cy="745862"/>
      </dsp:txXfrm>
    </dsp:sp>
    <dsp:sp modelId="{4CF2C3AA-0B18-4187-8A63-78BCB210E60A}">
      <dsp:nvSpPr>
        <dsp:cNvPr id="0" name=""/>
        <dsp:cNvSpPr/>
      </dsp:nvSpPr>
      <dsp:spPr>
        <a:xfrm>
          <a:off x="0" y="299717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9A8711F-A745-4DE9-B315-44ACF4D21978}">
      <dsp:nvSpPr>
        <dsp:cNvPr id="0" name=""/>
        <dsp:cNvSpPr/>
      </dsp:nvSpPr>
      <dsp:spPr>
        <a:xfrm>
          <a:off x="438626" y="258389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Wzrost zabudowy mieszkaniowej</a:t>
          </a:r>
        </a:p>
      </dsp:txBody>
      <dsp:txXfrm>
        <a:off x="478975" y="2624239"/>
        <a:ext cx="6060069" cy="74586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EE35F-2866-4BD2-9AD9-1DB0295CC2C4}">
      <dsp:nvSpPr>
        <dsp:cNvPr id="0" name=""/>
        <dsp:cNvSpPr/>
      </dsp:nvSpPr>
      <dsp:spPr>
        <a:xfrm>
          <a:off x="0" y="45701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94A046-10BF-4200-A217-CB671966C1AB}">
      <dsp:nvSpPr>
        <dsp:cNvPr id="0" name=""/>
        <dsp:cNvSpPr/>
      </dsp:nvSpPr>
      <dsp:spPr>
        <a:xfrm>
          <a:off x="438626" y="4373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Rozwój sieci wodociągowej</a:t>
          </a:r>
        </a:p>
      </dsp:txBody>
      <dsp:txXfrm>
        <a:off x="478975" y="84079"/>
        <a:ext cx="6060069" cy="745862"/>
      </dsp:txXfrm>
    </dsp:sp>
    <dsp:sp modelId="{C76984E0-9784-47CF-834D-85B9AA5D4369}">
      <dsp:nvSpPr>
        <dsp:cNvPr id="0" name=""/>
        <dsp:cNvSpPr/>
      </dsp:nvSpPr>
      <dsp:spPr>
        <a:xfrm>
          <a:off x="0" y="172709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4C3315C-2BFB-4A11-91CB-6948524F6827}">
      <dsp:nvSpPr>
        <dsp:cNvPr id="0" name=""/>
        <dsp:cNvSpPr/>
      </dsp:nvSpPr>
      <dsp:spPr>
        <a:xfrm>
          <a:off x="438626" y="131381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Możliwość rozwoju agroturystyki</a:t>
          </a:r>
        </a:p>
      </dsp:txBody>
      <dsp:txXfrm>
        <a:off x="478975" y="1354159"/>
        <a:ext cx="6060069" cy="745862"/>
      </dsp:txXfrm>
    </dsp:sp>
    <dsp:sp modelId="{C117EC41-B67F-4CAA-BCEA-79813C6DA35B}">
      <dsp:nvSpPr>
        <dsp:cNvPr id="0" name=""/>
        <dsp:cNvSpPr/>
      </dsp:nvSpPr>
      <dsp:spPr>
        <a:xfrm>
          <a:off x="0" y="299717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D47988B-5133-45D8-B008-C62D050FFDC5}">
      <dsp:nvSpPr>
        <dsp:cNvPr id="0" name=""/>
        <dsp:cNvSpPr/>
      </dsp:nvSpPr>
      <dsp:spPr>
        <a:xfrm>
          <a:off x="438626" y="258389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Wysoka jakość bonitacyjna gleb</a:t>
          </a:r>
        </a:p>
      </dsp:txBody>
      <dsp:txXfrm>
        <a:off x="478975" y="2624239"/>
        <a:ext cx="6060069" cy="74586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EE35F-2866-4BD2-9AD9-1DB0295CC2C4}">
      <dsp:nvSpPr>
        <dsp:cNvPr id="0" name=""/>
        <dsp:cNvSpPr/>
      </dsp:nvSpPr>
      <dsp:spPr>
        <a:xfrm>
          <a:off x="0" y="45701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94A046-10BF-4200-A217-CB671966C1AB}">
      <dsp:nvSpPr>
        <dsp:cNvPr id="0" name=""/>
        <dsp:cNvSpPr/>
      </dsp:nvSpPr>
      <dsp:spPr>
        <a:xfrm>
          <a:off x="438626" y="4373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Park Krajobrazowy</a:t>
          </a:r>
        </a:p>
      </dsp:txBody>
      <dsp:txXfrm>
        <a:off x="478975" y="84079"/>
        <a:ext cx="6060069" cy="745862"/>
      </dsp:txXfrm>
    </dsp:sp>
    <dsp:sp modelId="{24FCBA7F-83CD-456B-B2CD-4245CE316E68}">
      <dsp:nvSpPr>
        <dsp:cNvPr id="0" name=""/>
        <dsp:cNvSpPr/>
      </dsp:nvSpPr>
      <dsp:spPr>
        <a:xfrm>
          <a:off x="0" y="172709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BA263E0-2552-47A7-AF0B-3E203F1FEFAB}">
      <dsp:nvSpPr>
        <dsp:cNvPr id="0" name=""/>
        <dsp:cNvSpPr/>
      </dsp:nvSpPr>
      <dsp:spPr>
        <a:xfrm>
          <a:off x="438626" y="131381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Dogodna lokalizacja w pobliżu największych miast regionu</a:t>
          </a:r>
        </a:p>
      </dsp:txBody>
      <dsp:txXfrm>
        <a:off x="478975" y="1354159"/>
        <a:ext cx="6060069" cy="745862"/>
      </dsp:txXfrm>
    </dsp:sp>
    <dsp:sp modelId="{C76984E0-9784-47CF-834D-85B9AA5D4369}">
      <dsp:nvSpPr>
        <dsp:cNvPr id="0" name=""/>
        <dsp:cNvSpPr/>
      </dsp:nvSpPr>
      <dsp:spPr>
        <a:xfrm>
          <a:off x="0" y="299717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4C3315C-2BFB-4A11-91CB-6948524F6827}">
      <dsp:nvSpPr>
        <dsp:cNvPr id="0" name=""/>
        <dsp:cNvSpPr/>
      </dsp:nvSpPr>
      <dsp:spPr>
        <a:xfrm>
          <a:off x="438626" y="258389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Istnienie organizacji społecznych </a:t>
          </a:r>
        </a:p>
      </dsp:txBody>
      <dsp:txXfrm>
        <a:off x="478975" y="2624239"/>
        <a:ext cx="6060069" cy="745862"/>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EE35F-2866-4BD2-9AD9-1DB0295CC2C4}">
      <dsp:nvSpPr>
        <dsp:cNvPr id="0" name=""/>
        <dsp:cNvSpPr/>
      </dsp:nvSpPr>
      <dsp:spPr>
        <a:xfrm>
          <a:off x="0" y="45701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94A046-10BF-4200-A217-CB671966C1AB}">
      <dsp:nvSpPr>
        <dsp:cNvPr id="0" name=""/>
        <dsp:cNvSpPr/>
      </dsp:nvSpPr>
      <dsp:spPr>
        <a:xfrm>
          <a:off x="438626" y="4373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Duży potencjał ludzki</a:t>
          </a:r>
        </a:p>
      </dsp:txBody>
      <dsp:txXfrm>
        <a:off x="478975" y="84079"/>
        <a:ext cx="6060069" cy="745862"/>
      </dsp:txXfrm>
    </dsp:sp>
    <dsp:sp modelId="{24FCBA7F-83CD-456B-B2CD-4245CE316E68}">
      <dsp:nvSpPr>
        <dsp:cNvPr id="0" name=""/>
        <dsp:cNvSpPr/>
      </dsp:nvSpPr>
      <dsp:spPr>
        <a:xfrm>
          <a:off x="0" y="172709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BA263E0-2552-47A7-AF0B-3E203F1FEFAB}">
      <dsp:nvSpPr>
        <dsp:cNvPr id="0" name=""/>
        <dsp:cNvSpPr/>
      </dsp:nvSpPr>
      <dsp:spPr>
        <a:xfrm>
          <a:off x="438626" y="1313810"/>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Bogactwo kulturowe</a:t>
          </a:r>
        </a:p>
      </dsp:txBody>
      <dsp:txXfrm>
        <a:off x="478975" y="1354159"/>
        <a:ext cx="6060069" cy="745862"/>
      </dsp:txXfrm>
    </dsp:sp>
    <dsp:sp modelId="{C76984E0-9784-47CF-834D-85B9AA5D4369}">
      <dsp:nvSpPr>
        <dsp:cNvPr id="0" name=""/>
        <dsp:cNvSpPr/>
      </dsp:nvSpPr>
      <dsp:spPr>
        <a:xfrm>
          <a:off x="0" y="2997170"/>
          <a:ext cx="8772525" cy="705600"/>
        </a:xfrm>
        <a:prstGeom prst="rect">
          <a:avLst/>
        </a:prstGeom>
        <a:no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4C3315C-2BFB-4A11-91CB-6948524F6827}">
      <dsp:nvSpPr>
        <dsp:cNvPr id="0" name=""/>
        <dsp:cNvSpPr/>
      </dsp:nvSpPr>
      <dsp:spPr>
        <a:xfrm>
          <a:off x="512118" y="2598909"/>
          <a:ext cx="6140767" cy="826560"/>
        </a:xfrm>
        <a:prstGeom prst="roundRect">
          <a:avLst/>
        </a:prstGeom>
        <a:solidFill>
          <a:srgbClr val="0066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32106" tIns="0" rIns="232106" bIns="0" numCol="1" spcCol="1270" anchor="ctr" anchorCtr="0">
          <a:noAutofit/>
        </a:bodyPr>
        <a:lstStyle/>
        <a:p>
          <a:pPr marL="0" lvl="0" indent="0" algn="l" defTabSz="1422400">
            <a:lnSpc>
              <a:spcPct val="90000"/>
            </a:lnSpc>
            <a:spcBef>
              <a:spcPct val="0"/>
            </a:spcBef>
            <a:spcAft>
              <a:spcPct val="35000"/>
            </a:spcAft>
            <a:buNone/>
          </a:pPr>
          <a:r>
            <a:rPr lang="pl-PL" sz="3200" kern="1200" dirty="0">
              <a:latin typeface="Arial" panose="020B0604020202020204" pitchFamily="34" charset="0"/>
              <a:cs typeface="Arial" panose="020B0604020202020204" pitchFamily="34" charset="0"/>
            </a:rPr>
            <a:t>Prężnie działające instytucje </a:t>
          </a:r>
        </a:p>
      </dsp:txBody>
      <dsp:txXfrm>
        <a:off x="552467" y="2639258"/>
        <a:ext cx="6060069" cy="745862"/>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8E3D12-881F-427A-ABCB-A1F2A0FE11E8}">
      <dsp:nvSpPr>
        <dsp:cNvPr id="0" name=""/>
        <dsp:cNvSpPr/>
      </dsp:nvSpPr>
      <dsp:spPr>
        <a:xfrm>
          <a:off x="0" y="219952"/>
          <a:ext cx="7474024" cy="4209519"/>
        </a:xfrm>
        <a:prstGeom prst="rect">
          <a:avLst/>
        </a:prstGeom>
        <a:solidFill>
          <a:srgbClr val="35AD21"/>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l-PL" sz="2800" kern="1200" dirty="0">
              <a:latin typeface="Calibri" panose="020F0502020204030204" pitchFamily="34" charset="0"/>
            </a:rPr>
            <a:t>Diagnozę sytuacji poszczególnych jednostek przeprowadzono w oparciu o listę wskaźników stanu kryzysowego dla terenów wiejskich i małych miast, która stanowi załącznik nr 3 „Zasad programowania przedsięwzięć rewitalizacyjnych w celu ubiegania się o środki finansowe w ramach Regionalnego Programu Operacyjnego Województwa Kujawsko-Pomorskiego na lata 2014-2020” tj.</a:t>
          </a:r>
        </a:p>
      </dsp:txBody>
      <dsp:txXfrm>
        <a:off x="0" y="219952"/>
        <a:ext cx="7474024" cy="420951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70CE00-69F8-4108-9F2C-DEE16A67E2E9}">
      <dsp:nvSpPr>
        <dsp:cNvPr id="0" name=""/>
        <dsp:cNvSpPr/>
      </dsp:nvSpPr>
      <dsp:spPr>
        <a:xfrm rot="5400000">
          <a:off x="-733047" y="733047"/>
          <a:ext cx="4886985" cy="3420889"/>
        </a:xfrm>
        <a:prstGeom prst="chevron">
          <a:avLst/>
        </a:prstGeom>
        <a:solidFill>
          <a:srgbClr val="35AD21"/>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pl-PL" sz="3600" kern="1200" dirty="0">
              <a:latin typeface="Arial" panose="020B0604020202020204" pitchFamily="34" charset="0"/>
              <a:cs typeface="Arial" panose="020B0604020202020204" pitchFamily="34" charset="0"/>
            </a:rPr>
            <a:t>Analizowane wskaźniki</a:t>
          </a:r>
        </a:p>
      </dsp:txBody>
      <dsp:txXfrm rot="-5400000">
        <a:off x="2" y="1710444"/>
        <a:ext cx="3420889" cy="1466096"/>
      </dsp:txXfrm>
    </dsp:sp>
    <dsp:sp modelId="{1790620E-7665-4AAB-8088-E7CB952C9619}">
      <dsp:nvSpPr>
        <dsp:cNvPr id="0" name=""/>
        <dsp:cNvSpPr/>
      </dsp:nvSpPr>
      <dsp:spPr>
        <a:xfrm rot="5400000">
          <a:off x="4568414" y="-1142745"/>
          <a:ext cx="3176540" cy="5471590"/>
        </a:xfrm>
        <a:prstGeom prst="round2SameRect">
          <a:avLst/>
        </a:prstGeom>
        <a:solidFill>
          <a:schemeClr val="lt2">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just" defTabSz="800100">
            <a:lnSpc>
              <a:spcPct val="150000"/>
            </a:lnSpc>
            <a:spcBef>
              <a:spcPct val="0"/>
            </a:spcBef>
            <a:spcAft>
              <a:spcPts val="0"/>
            </a:spcAft>
            <a:buChar char="•"/>
          </a:pPr>
          <a:r>
            <a:rPr lang="pl-PL" sz="1800" b="1" kern="1200" dirty="0">
              <a:latin typeface="Calibri" pitchFamily="34" charset="0"/>
            </a:rPr>
            <a:t>Zgodnie z wytycznymi do obszaru zdegradowanego zostały włączone miejscowości w których zidentyfikowano co najmniej dwa problemy społeczne  mierzone ww. wskaźnikami. Kolejnym kryterium, które miało również decydujący wpływ na kwalifikację danego obszaru było występowanie przestrzeni zdegradowanych lub zdiagnozowanego stanu kryzysowego</a:t>
          </a:r>
          <a:r>
            <a:rPr lang="pl-PL" sz="1800" kern="1200" dirty="0">
              <a:latin typeface="Calibri" pitchFamily="34" charset="0"/>
            </a:rPr>
            <a:t>. </a:t>
          </a:r>
        </a:p>
      </dsp:txBody>
      <dsp:txXfrm rot="-5400000">
        <a:off x="3420889" y="159846"/>
        <a:ext cx="5316524" cy="2866408"/>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CC08BB-5F96-41C9-B89D-3A5A788ACF84}">
      <dsp:nvSpPr>
        <dsp:cNvPr id="0" name=""/>
        <dsp:cNvSpPr/>
      </dsp:nvSpPr>
      <dsp:spPr>
        <a:xfrm>
          <a:off x="0" y="4725"/>
          <a:ext cx="8056520" cy="4531778"/>
        </a:xfrm>
        <a:prstGeom prst="rect">
          <a:avLst/>
        </a:prstGeom>
        <a:solidFill>
          <a:srgbClr val="35AD21"/>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l-PL" sz="2400" kern="1200" dirty="0">
              <a:latin typeface="Arial" panose="020B0604020202020204" pitchFamily="34" charset="0"/>
              <a:cs typeface="Arial" panose="020B0604020202020204" pitchFamily="34" charset="0"/>
            </a:rPr>
            <a:t>Dla obszaru Gminy Kijewo Królewskie delimitację obszaru zdegradowanego przeprowadzono w oparciu o analizę wskaźnikową poszczególnych miejscowości. Zgodnie </a:t>
          </a:r>
          <a:br>
            <a:rPr lang="pl-PL" sz="2400" kern="1200" dirty="0">
              <a:latin typeface="Arial" panose="020B0604020202020204" pitchFamily="34" charset="0"/>
              <a:cs typeface="Arial" panose="020B0604020202020204" pitchFamily="34" charset="0"/>
            </a:rPr>
          </a:br>
          <a:r>
            <a:rPr lang="pl-PL" sz="2400" kern="1200" dirty="0">
              <a:latin typeface="Arial" panose="020B0604020202020204" pitchFamily="34" charset="0"/>
              <a:cs typeface="Arial" panose="020B0604020202020204" pitchFamily="34" charset="0"/>
            </a:rPr>
            <a:t>z wytycznymi do obszaru zdegradowanego zostały włączone sołectwa w których zidentyfikowano co najmniej </a:t>
          </a:r>
          <a:r>
            <a:rPr lang="pl-PL" sz="2400" b="1" u="sng" kern="1200" dirty="0">
              <a:latin typeface="Arial" panose="020B0604020202020204" pitchFamily="34" charset="0"/>
              <a:cs typeface="Arial" panose="020B0604020202020204" pitchFamily="34" charset="0"/>
            </a:rPr>
            <a:t>2 problemy społeczne  </a:t>
          </a:r>
          <a:r>
            <a:rPr lang="pl-PL" sz="2400" kern="1200" dirty="0">
              <a:latin typeface="Arial" panose="020B0604020202020204" pitchFamily="34" charset="0"/>
              <a:cs typeface="Arial" panose="020B0604020202020204" pitchFamily="34" charset="0"/>
            </a:rPr>
            <a:t>mierzone wskaźnikami z listy dla obszarów wiejskich”</a:t>
          </a:r>
        </a:p>
        <a:p>
          <a:pPr marL="0" lvl="0" indent="0" algn="ctr" defTabSz="1066800">
            <a:lnSpc>
              <a:spcPct val="90000"/>
            </a:lnSpc>
            <a:spcBef>
              <a:spcPct val="0"/>
            </a:spcBef>
            <a:spcAft>
              <a:spcPct val="35000"/>
            </a:spcAft>
            <a:buNone/>
          </a:pPr>
          <a:r>
            <a:rPr lang="pl-PL" sz="2400" kern="1200" dirty="0">
              <a:latin typeface="Arial" panose="020B0604020202020204" pitchFamily="34" charset="0"/>
              <a:cs typeface="Arial" panose="020B0604020202020204" pitchFamily="34" charset="0"/>
            </a:rPr>
            <a:t>Kolejnym kryterium, które miało również decydujący wpływ na kwalifikację danego obszaru było </a:t>
          </a:r>
          <a:r>
            <a:rPr lang="pl-PL" sz="2400" b="1" u="sng" kern="1200" dirty="0">
              <a:latin typeface="Arial" panose="020B0604020202020204" pitchFamily="34" charset="0"/>
              <a:cs typeface="Arial" panose="020B0604020202020204" pitchFamily="34" charset="0"/>
            </a:rPr>
            <a:t>występowanie przestrzeni zdegradowanych lub zdiagnozowanego stanu kryzysowego</a:t>
          </a:r>
          <a:r>
            <a:rPr lang="pl-PL" sz="2400" kern="1200" dirty="0">
              <a:latin typeface="Arial" panose="020B0604020202020204" pitchFamily="34" charset="0"/>
              <a:cs typeface="Arial" panose="020B0604020202020204" pitchFamily="34" charset="0"/>
            </a:rPr>
            <a:t>. </a:t>
          </a:r>
        </a:p>
      </dsp:txBody>
      <dsp:txXfrm>
        <a:off x="0" y="4725"/>
        <a:ext cx="8056520" cy="4531778"/>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82F538-6A7F-43B9-B8D5-DCEAF62F1BD7}">
      <dsp:nvSpPr>
        <dsp:cNvPr id="0" name=""/>
        <dsp:cNvSpPr/>
      </dsp:nvSpPr>
      <dsp:spPr>
        <a:xfrm>
          <a:off x="706596" y="0"/>
          <a:ext cx="5184576" cy="5184576"/>
        </a:xfrm>
        <a:prstGeom prst="ellipse">
          <a:avLst/>
        </a:prstGeom>
        <a:solidFill>
          <a:srgbClr val="008000"/>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pl-PL" sz="2400" b="1" kern="1200" dirty="0">
              <a:latin typeface="Arial" panose="020B0604020202020204" pitchFamily="34" charset="0"/>
              <a:cs typeface="Arial" panose="020B0604020202020204" pitchFamily="34" charset="0"/>
            </a:rPr>
            <a:t>Rewitalizacja pałacu </a:t>
          </a:r>
          <a:br>
            <a:rPr lang="pl-PL" sz="2400" b="1" kern="1200" dirty="0">
              <a:latin typeface="Arial" panose="020B0604020202020204" pitchFamily="34" charset="0"/>
              <a:cs typeface="Arial" panose="020B0604020202020204" pitchFamily="34" charset="0"/>
            </a:rPr>
          </a:br>
          <a:r>
            <a:rPr lang="pl-PL" sz="2400" b="1" kern="1200" dirty="0">
              <a:latin typeface="Arial" panose="020B0604020202020204" pitchFamily="34" charset="0"/>
              <a:cs typeface="Arial" panose="020B0604020202020204" pitchFamily="34" charset="0"/>
            </a:rPr>
            <a:t>w Kijewie Szlacheckim </a:t>
          </a:r>
        </a:p>
      </dsp:txBody>
      <dsp:txXfrm>
        <a:off x="1937933" y="388843"/>
        <a:ext cx="2721902" cy="881377"/>
      </dsp:txXfrm>
    </dsp:sp>
    <dsp:sp modelId="{3C153711-42DD-4EF0-A6BF-9A8F6095E642}">
      <dsp:nvSpPr>
        <dsp:cNvPr id="0" name=""/>
        <dsp:cNvSpPr/>
      </dsp:nvSpPr>
      <dsp:spPr>
        <a:xfrm>
          <a:off x="1584170" y="1584160"/>
          <a:ext cx="3600415" cy="3600415"/>
        </a:xfrm>
        <a:prstGeom prst="ellipse">
          <a:avLst/>
        </a:prstGeom>
        <a:solidFill>
          <a:srgbClr val="008000"/>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84912" tIns="184912" rIns="184912" bIns="184912" numCol="1" spcCol="1270" anchor="ctr" anchorCtr="0">
          <a:noAutofit/>
        </a:bodyPr>
        <a:lstStyle/>
        <a:p>
          <a:pPr marL="0" lvl="0" indent="0" algn="ctr" defTabSz="1155700">
            <a:lnSpc>
              <a:spcPct val="90000"/>
            </a:lnSpc>
            <a:spcBef>
              <a:spcPct val="0"/>
            </a:spcBef>
            <a:spcAft>
              <a:spcPct val="35000"/>
            </a:spcAft>
            <a:buNone/>
          </a:pPr>
          <a:r>
            <a:rPr lang="pl-PL" sz="2600" b="1" kern="1200" dirty="0">
              <a:latin typeface="Arial" panose="020B0604020202020204" pitchFamily="34" charset="0"/>
              <a:cs typeface="Arial" panose="020B0604020202020204" pitchFamily="34" charset="0"/>
            </a:rPr>
            <a:t>Utworzenie „Kijewskiego Centrum Integracji</a:t>
          </a:r>
          <a:r>
            <a:rPr lang="pl-PL" sz="2600" b="1" kern="1200" dirty="0"/>
            <a:t>”</a:t>
          </a:r>
        </a:p>
      </dsp:txBody>
      <dsp:txXfrm>
        <a:off x="2111439" y="2484264"/>
        <a:ext cx="2545878" cy="1800207"/>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82F538-6A7F-43B9-B8D5-DCEAF62F1BD7}">
      <dsp:nvSpPr>
        <dsp:cNvPr id="0" name=""/>
        <dsp:cNvSpPr/>
      </dsp:nvSpPr>
      <dsp:spPr>
        <a:xfrm>
          <a:off x="706596" y="0"/>
          <a:ext cx="5184576" cy="5184576"/>
        </a:xfrm>
        <a:prstGeom prst="ellipse">
          <a:avLst/>
        </a:prstGeom>
        <a:solidFill>
          <a:srgbClr val="008000"/>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br>
            <a:rPr lang="pl-PL" sz="2400" kern="1200" dirty="0"/>
          </a:br>
          <a:br>
            <a:rPr lang="pl-PL" sz="2400" b="1" kern="1200" dirty="0">
              <a:latin typeface="Arial" panose="020B0604020202020204" pitchFamily="34" charset="0"/>
              <a:cs typeface="Arial" panose="020B0604020202020204" pitchFamily="34" charset="0"/>
            </a:rPr>
          </a:br>
          <a:r>
            <a:rPr lang="pl-PL" sz="2400" b="1" kern="1200" dirty="0">
              <a:latin typeface="Arial" panose="020B0604020202020204" pitchFamily="34" charset="0"/>
              <a:cs typeface="Arial" panose="020B0604020202020204" pitchFamily="34" charset="0"/>
            </a:rPr>
            <a:t>Rewitalizacja części zespołu pałacowo-parkowego </a:t>
          </a:r>
          <a:br>
            <a:rPr lang="pl-PL" sz="2400" b="1" kern="1200" dirty="0">
              <a:latin typeface="Arial" panose="020B0604020202020204" pitchFamily="34" charset="0"/>
              <a:cs typeface="Arial" panose="020B0604020202020204" pitchFamily="34" charset="0"/>
            </a:rPr>
          </a:br>
          <a:r>
            <a:rPr lang="pl-PL" sz="2400" b="1" kern="1200" dirty="0">
              <a:latin typeface="Arial" panose="020B0604020202020204" pitchFamily="34" charset="0"/>
              <a:cs typeface="Arial" panose="020B0604020202020204" pitchFamily="34" charset="0"/>
            </a:rPr>
            <a:t>w </a:t>
          </a:r>
          <a:r>
            <a:rPr lang="pl-PL" sz="2400" b="1" kern="1200" dirty="0" err="1">
              <a:latin typeface="Arial" panose="020B0604020202020204" pitchFamily="34" charset="0"/>
              <a:cs typeface="Arial" panose="020B0604020202020204" pitchFamily="34" charset="0"/>
            </a:rPr>
            <a:t>Trzebczu</a:t>
          </a:r>
          <a:r>
            <a:rPr lang="pl-PL" sz="2400" b="1" kern="1200" dirty="0">
              <a:latin typeface="Arial" panose="020B0604020202020204" pitchFamily="34" charset="0"/>
              <a:cs typeface="Arial" panose="020B0604020202020204" pitchFamily="34" charset="0"/>
            </a:rPr>
            <a:t> Szlacheckim</a:t>
          </a:r>
        </a:p>
      </dsp:txBody>
      <dsp:txXfrm>
        <a:off x="1937933" y="388843"/>
        <a:ext cx="2721902" cy="881377"/>
      </dsp:txXfrm>
    </dsp:sp>
    <dsp:sp modelId="{3C153711-42DD-4EF0-A6BF-9A8F6095E642}">
      <dsp:nvSpPr>
        <dsp:cNvPr id="0" name=""/>
        <dsp:cNvSpPr/>
      </dsp:nvSpPr>
      <dsp:spPr>
        <a:xfrm>
          <a:off x="1704070" y="2016242"/>
          <a:ext cx="3192324" cy="3168333"/>
        </a:xfrm>
        <a:prstGeom prst="ellipse">
          <a:avLst/>
        </a:prstGeom>
        <a:solidFill>
          <a:srgbClr val="008000"/>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pl-PL" sz="2700" b="1" kern="1200" dirty="0">
              <a:latin typeface="Arial" panose="020B0604020202020204" pitchFamily="34" charset="0"/>
              <a:cs typeface="Arial" panose="020B0604020202020204" pitchFamily="34" charset="0"/>
            </a:rPr>
            <a:t>Stworzenie izby Jana </a:t>
          </a:r>
          <a:r>
            <a:rPr lang="pl-PL" sz="2700" b="1" kern="1200" dirty="0" err="1">
              <a:latin typeface="Arial" panose="020B0604020202020204" pitchFamily="34" charset="0"/>
              <a:cs typeface="Arial" panose="020B0604020202020204" pitchFamily="34" charset="0"/>
            </a:rPr>
            <a:t>Ślaskiego</a:t>
          </a:r>
          <a:endParaRPr lang="pl-PL" sz="2700" b="1" kern="1200" dirty="0">
            <a:latin typeface="Arial" panose="020B0604020202020204" pitchFamily="34" charset="0"/>
            <a:cs typeface="Arial" panose="020B0604020202020204" pitchFamily="34" charset="0"/>
          </a:endParaRPr>
        </a:p>
      </dsp:txBody>
      <dsp:txXfrm>
        <a:off x="2171575" y="2808326"/>
        <a:ext cx="2257314" cy="1584166"/>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E5EF6F-0B72-4DE1-BF76-942603B65E21}">
      <dsp:nvSpPr>
        <dsp:cNvPr id="0" name=""/>
        <dsp:cNvSpPr/>
      </dsp:nvSpPr>
      <dsp:spPr>
        <a:xfrm>
          <a:off x="2014106" y="612910"/>
          <a:ext cx="4075387" cy="4075387"/>
        </a:xfrm>
        <a:prstGeom prst="blockArc">
          <a:avLst>
            <a:gd name="adj1" fmla="val 10800000"/>
            <a:gd name="adj2" fmla="val 16200000"/>
            <a:gd name="adj3" fmla="val 4644"/>
          </a:avLst>
        </a:prstGeom>
        <a:solidFill>
          <a:schemeClr val="bg1">
            <a:lumMod val="50000"/>
          </a:schemeClr>
        </a:solidFill>
        <a:ln>
          <a:noFill/>
        </a:ln>
        <a:effectLst/>
      </dsp:spPr>
      <dsp:style>
        <a:lnRef idx="0">
          <a:scrgbClr r="0" g="0" b="0"/>
        </a:lnRef>
        <a:fillRef idx="1">
          <a:scrgbClr r="0" g="0" b="0"/>
        </a:fillRef>
        <a:effectRef idx="0">
          <a:scrgbClr r="0" g="0" b="0"/>
        </a:effectRef>
        <a:fontRef idx="minor">
          <a:schemeClr val="lt1"/>
        </a:fontRef>
      </dsp:style>
    </dsp:sp>
    <dsp:sp modelId="{833BD6DE-891B-45B9-80B5-83D29EA9945A}">
      <dsp:nvSpPr>
        <dsp:cNvPr id="0" name=""/>
        <dsp:cNvSpPr/>
      </dsp:nvSpPr>
      <dsp:spPr>
        <a:xfrm>
          <a:off x="2014106" y="612910"/>
          <a:ext cx="4075387" cy="4075387"/>
        </a:xfrm>
        <a:prstGeom prst="blockArc">
          <a:avLst>
            <a:gd name="adj1" fmla="val 5400000"/>
            <a:gd name="adj2" fmla="val 10800000"/>
            <a:gd name="adj3" fmla="val 4644"/>
          </a:avLst>
        </a:prstGeom>
        <a:solidFill>
          <a:schemeClr val="bg1">
            <a:lumMod val="50000"/>
          </a:schemeClr>
        </a:solidFill>
        <a:ln>
          <a:noFill/>
        </a:ln>
        <a:effectLst/>
      </dsp:spPr>
      <dsp:style>
        <a:lnRef idx="0">
          <a:scrgbClr r="0" g="0" b="0"/>
        </a:lnRef>
        <a:fillRef idx="1">
          <a:scrgbClr r="0" g="0" b="0"/>
        </a:fillRef>
        <a:effectRef idx="0">
          <a:scrgbClr r="0" g="0" b="0"/>
        </a:effectRef>
        <a:fontRef idx="minor">
          <a:schemeClr val="lt1"/>
        </a:fontRef>
      </dsp:style>
    </dsp:sp>
    <dsp:sp modelId="{BAFFF327-9D0B-4DFB-8376-82CAECB56014}">
      <dsp:nvSpPr>
        <dsp:cNvPr id="0" name=""/>
        <dsp:cNvSpPr/>
      </dsp:nvSpPr>
      <dsp:spPr>
        <a:xfrm>
          <a:off x="2014106" y="612910"/>
          <a:ext cx="4075387" cy="4075387"/>
        </a:xfrm>
        <a:prstGeom prst="blockArc">
          <a:avLst>
            <a:gd name="adj1" fmla="val 0"/>
            <a:gd name="adj2" fmla="val 5400000"/>
            <a:gd name="adj3" fmla="val 4644"/>
          </a:avLst>
        </a:prstGeom>
        <a:solidFill>
          <a:schemeClr val="bg1">
            <a:lumMod val="50000"/>
          </a:schemeClr>
        </a:solidFill>
        <a:ln>
          <a:noFill/>
        </a:ln>
        <a:effectLst/>
      </dsp:spPr>
      <dsp:style>
        <a:lnRef idx="0">
          <a:scrgbClr r="0" g="0" b="0"/>
        </a:lnRef>
        <a:fillRef idx="1">
          <a:scrgbClr r="0" g="0" b="0"/>
        </a:fillRef>
        <a:effectRef idx="0">
          <a:scrgbClr r="0" g="0" b="0"/>
        </a:effectRef>
        <a:fontRef idx="minor">
          <a:schemeClr val="lt1"/>
        </a:fontRef>
      </dsp:style>
    </dsp:sp>
    <dsp:sp modelId="{B1D2554E-464C-47B0-AB8B-C44E8FB8521F}">
      <dsp:nvSpPr>
        <dsp:cNvPr id="0" name=""/>
        <dsp:cNvSpPr/>
      </dsp:nvSpPr>
      <dsp:spPr>
        <a:xfrm>
          <a:off x="2014106" y="612910"/>
          <a:ext cx="4075387" cy="4075387"/>
        </a:xfrm>
        <a:prstGeom prst="blockArc">
          <a:avLst>
            <a:gd name="adj1" fmla="val 16200000"/>
            <a:gd name="adj2" fmla="val 0"/>
            <a:gd name="adj3" fmla="val 4644"/>
          </a:avLst>
        </a:prstGeom>
        <a:solidFill>
          <a:schemeClr val="bg1">
            <a:lumMod val="50000"/>
          </a:schemeClr>
        </a:solidFill>
        <a:ln>
          <a:solidFill>
            <a:schemeClr val="bg1">
              <a:lumMod val="50000"/>
            </a:schemeClr>
          </a:solidFill>
        </a:ln>
        <a:effectLst/>
      </dsp:spPr>
      <dsp:style>
        <a:lnRef idx="0">
          <a:scrgbClr r="0" g="0" b="0"/>
        </a:lnRef>
        <a:fillRef idx="1">
          <a:scrgbClr r="0" g="0" b="0"/>
        </a:fillRef>
        <a:effectRef idx="0">
          <a:scrgbClr r="0" g="0" b="0"/>
        </a:effectRef>
        <a:fontRef idx="minor">
          <a:schemeClr val="lt1"/>
        </a:fontRef>
      </dsp:style>
    </dsp:sp>
    <dsp:sp modelId="{A787B157-D5FC-495D-985F-F5A4FC982DE6}">
      <dsp:nvSpPr>
        <dsp:cNvPr id="0" name=""/>
        <dsp:cNvSpPr/>
      </dsp:nvSpPr>
      <dsp:spPr>
        <a:xfrm>
          <a:off x="3113040" y="1711844"/>
          <a:ext cx="1877518" cy="1877518"/>
        </a:xfrm>
        <a:prstGeom prst="ellipse">
          <a:avLst/>
        </a:prstGeom>
        <a:solidFill>
          <a:srgbClr val="0080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pl-PL" sz="1800" kern="1200" dirty="0">
              <a:latin typeface="Arial" panose="020B0604020202020204" pitchFamily="34" charset="0"/>
              <a:cs typeface="Arial" panose="020B0604020202020204" pitchFamily="34" charset="0"/>
            </a:rPr>
            <a:t> system zarządzania realizacją Programu Rewitalizacji </a:t>
          </a:r>
        </a:p>
      </dsp:txBody>
      <dsp:txXfrm>
        <a:off x="3387996" y="1986800"/>
        <a:ext cx="1327606" cy="1327606"/>
      </dsp:txXfrm>
    </dsp:sp>
    <dsp:sp modelId="{556A4317-FCB2-47F7-8364-1834F5742CCD}">
      <dsp:nvSpPr>
        <dsp:cNvPr id="0" name=""/>
        <dsp:cNvSpPr/>
      </dsp:nvSpPr>
      <dsp:spPr>
        <a:xfrm>
          <a:off x="3394668" y="3092"/>
          <a:ext cx="1314263" cy="1314263"/>
        </a:xfrm>
        <a:prstGeom prst="ellipse">
          <a:avLst/>
        </a:prstGeom>
        <a:solidFill>
          <a:srgbClr val="0080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pl-PL" sz="1200" kern="1200" dirty="0">
              <a:latin typeface="Arial" panose="020B0604020202020204" pitchFamily="34" charset="0"/>
              <a:cs typeface="Arial" panose="020B0604020202020204" pitchFamily="34" charset="0"/>
            </a:rPr>
            <a:t> Wójt główny koordynator</a:t>
          </a:r>
        </a:p>
      </dsp:txBody>
      <dsp:txXfrm>
        <a:off x="3587137" y="195561"/>
        <a:ext cx="929325" cy="929325"/>
      </dsp:txXfrm>
    </dsp:sp>
    <dsp:sp modelId="{D1618766-AC3D-4F6A-8456-FC9ECEC25F55}">
      <dsp:nvSpPr>
        <dsp:cNvPr id="0" name=""/>
        <dsp:cNvSpPr/>
      </dsp:nvSpPr>
      <dsp:spPr>
        <a:xfrm>
          <a:off x="5385048" y="1993472"/>
          <a:ext cx="1314263" cy="1314263"/>
        </a:xfrm>
        <a:prstGeom prst="ellipse">
          <a:avLst/>
        </a:prstGeom>
        <a:solidFill>
          <a:srgbClr val="0080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pl-PL" sz="1200" kern="1200" dirty="0"/>
            <a:t> </a:t>
          </a:r>
          <a:r>
            <a:rPr lang="pl-PL" sz="1200" kern="1200" dirty="0">
              <a:latin typeface="Arial" panose="020B0604020202020204" pitchFamily="34" charset="0"/>
              <a:cs typeface="Arial" panose="020B0604020202020204" pitchFamily="34" charset="0"/>
            </a:rPr>
            <a:t>Asystent koordynatora </a:t>
          </a:r>
        </a:p>
      </dsp:txBody>
      <dsp:txXfrm>
        <a:off x="5577517" y="2185941"/>
        <a:ext cx="929325" cy="929325"/>
      </dsp:txXfrm>
    </dsp:sp>
    <dsp:sp modelId="{7E74DC66-8B78-4496-9C40-CDC98B4D1146}">
      <dsp:nvSpPr>
        <dsp:cNvPr id="0" name=""/>
        <dsp:cNvSpPr/>
      </dsp:nvSpPr>
      <dsp:spPr>
        <a:xfrm>
          <a:off x="3394668" y="3983852"/>
          <a:ext cx="1314263" cy="1314263"/>
        </a:xfrm>
        <a:prstGeom prst="ellipse">
          <a:avLst/>
        </a:prstGeom>
        <a:solidFill>
          <a:srgbClr val="0080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pl-PL" sz="1200" kern="1200" dirty="0">
              <a:latin typeface="Arial" panose="020B0604020202020204" pitchFamily="34" charset="0"/>
              <a:cs typeface="Arial" panose="020B0604020202020204" pitchFamily="34" charset="0"/>
            </a:rPr>
            <a:t> Pozostali członkowie ZRPR</a:t>
          </a:r>
        </a:p>
      </dsp:txBody>
      <dsp:txXfrm>
        <a:off x="3587137" y="4176321"/>
        <a:ext cx="929325" cy="929325"/>
      </dsp:txXfrm>
    </dsp:sp>
    <dsp:sp modelId="{936B771A-53B4-4B93-8FEC-E19EE31EA0CE}">
      <dsp:nvSpPr>
        <dsp:cNvPr id="0" name=""/>
        <dsp:cNvSpPr/>
      </dsp:nvSpPr>
      <dsp:spPr>
        <a:xfrm>
          <a:off x="1404288" y="1993472"/>
          <a:ext cx="1314263" cy="1314263"/>
        </a:xfrm>
        <a:prstGeom prst="ellipse">
          <a:avLst/>
        </a:prstGeom>
        <a:solidFill>
          <a:srgbClr val="008000"/>
        </a:solidFill>
        <a:ln w="127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pl-PL" sz="1200" kern="1200" dirty="0"/>
            <a:t> </a:t>
          </a:r>
          <a:r>
            <a:rPr lang="pl-PL" sz="1200" kern="1200" dirty="0">
              <a:latin typeface="Arial" panose="020B0604020202020204" pitchFamily="34" charset="0"/>
              <a:cs typeface="Arial" panose="020B0604020202020204" pitchFamily="34" charset="0"/>
            </a:rPr>
            <a:t>Pracownicy Urzędu Gminy </a:t>
          </a:r>
        </a:p>
      </dsp:txBody>
      <dsp:txXfrm>
        <a:off x="1596757" y="2185941"/>
        <a:ext cx="929325" cy="929325"/>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C6688F-E6B7-466E-9061-70C191E6ED80}">
      <dsp:nvSpPr>
        <dsp:cNvPr id="0" name=""/>
        <dsp:cNvSpPr/>
      </dsp:nvSpPr>
      <dsp:spPr>
        <a:xfrm>
          <a:off x="2265822" y="654964"/>
          <a:ext cx="4360834" cy="4360834"/>
        </a:xfrm>
        <a:prstGeom prst="blockArc">
          <a:avLst>
            <a:gd name="adj1" fmla="val 11880000"/>
            <a:gd name="adj2" fmla="val 16200000"/>
            <a:gd name="adj3" fmla="val 4642"/>
          </a:avLst>
        </a:prstGeom>
        <a:solidFill>
          <a:schemeClr val="bg1">
            <a:lumMod val="50000"/>
          </a:schemeClr>
        </a:solidFill>
        <a:ln>
          <a:noFill/>
        </a:ln>
        <a:effectLst>
          <a:outerShdw blurRad="38100" dist="25400" dir="5400000" algn="t" rotWithShape="0">
            <a:srgbClr val="000000">
              <a:alpha val="5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7A84F340-7DEE-48B0-897C-4776F9DA085C}">
      <dsp:nvSpPr>
        <dsp:cNvPr id="0" name=""/>
        <dsp:cNvSpPr/>
      </dsp:nvSpPr>
      <dsp:spPr>
        <a:xfrm>
          <a:off x="2289981" y="575352"/>
          <a:ext cx="4360834" cy="4360834"/>
        </a:xfrm>
        <a:prstGeom prst="blockArc">
          <a:avLst>
            <a:gd name="adj1" fmla="val 7594051"/>
            <a:gd name="adj2" fmla="val 11745702"/>
            <a:gd name="adj3" fmla="val 4642"/>
          </a:avLst>
        </a:prstGeom>
        <a:solidFill>
          <a:schemeClr val="bg1">
            <a:lumMod val="50000"/>
          </a:schemeClr>
        </a:solidFill>
        <a:ln>
          <a:noFill/>
        </a:ln>
        <a:effectLst>
          <a:outerShdw blurRad="38100" dist="25400" dir="5400000" algn="t" rotWithShape="0">
            <a:srgbClr val="000000">
              <a:alpha val="5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74198CA-2179-4B9D-98FC-32C63601D7CF}">
      <dsp:nvSpPr>
        <dsp:cNvPr id="0" name=""/>
        <dsp:cNvSpPr/>
      </dsp:nvSpPr>
      <dsp:spPr>
        <a:xfrm>
          <a:off x="2332991" y="608110"/>
          <a:ext cx="4360834" cy="4360834"/>
        </a:xfrm>
        <a:prstGeom prst="blockArc">
          <a:avLst>
            <a:gd name="adj1" fmla="val 3372197"/>
            <a:gd name="adj2" fmla="val 7681318"/>
            <a:gd name="adj3" fmla="val 4642"/>
          </a:avLst>
        </a:prstGeom>
        <a:solidFill>
          <a:schemeClr val="bg1">
            <a:lumMod val="50000"/>
          </a:schemeClr>
        </a:solidFill>
        <a:ln>
          <a:noFill/>
        </a:ln>
        <a:effectLst>
          <a:outerShdw blurRad="38100" dist="25400" dir="5400000" algn="t" rotWithShape="0">
            <a:srgbClr val="000000">
              <a:alpha val="5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FEA20958-EC36-4F2C-BEBF-7E1702C6CE41}">
      <dsp:nvSpPr>
        <dsp:cNvPr id="0" name=""/>
        <dsp:cNvSpPr/>
      </dsp:nvSpPr>
      <dsp:spPr>
        <a:xfrm>
          <a:off x="2265822" y="654964"/>
          <a:ext cx="4360834" cy="4360834"/>
        </a:xfrm>
        <a:prstGeom prst="blockArc">
          <a:avLst>
            <a:gd name="adj1" fmla="val 20520000"/>
            <a:gd name="adj2" fmla="val 3240000"/>
            <a:gd name="adj3" fmla="val 4642"/>
          </a:avLst>
        </a:prstGeom>
        <a:solidFill>
          <a:schemeClr val="bg1">
            <a:lumMod val="50000"/>
          </a:schemeClr>
        </a:solidFill>
        <a:ln>
          <a:noFill/>
        </a:ln>
        <a:effectLst>
          <a:outerShdw blurRad="38100" dist="25400" dir="5400000" algn="t" rotWithShape="0">
            <a:srgbClr val="000000">
              <a:alpha val="5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958F604-4BE3-4EAA-95A4-6CA1B38A5958}">
      <dsp:nvSpPr>
        <dsp:cNvPr id="0" name=""/>
        <dsp:cNvSpPr/>
      </dsp:nvSpPr>
      <dsp:spPr>
        <a:xfrm>
          <a:off x="2265822" y="654964"/>
          <a:ext cx="4360834" cy="4360834"/>
        </a:xfrm>
        <a:prstGeom prst="blockArc">
          <a:avLst>
            <a:gd name="adj1" fmla="val 16200000"/>
            <a:gd name="adj2" fmla="val 20520000"/>
            <a:gd name="adj3" fmla="val 4642"/>
          </a:avLst>
        </a:prstGeom>
        <a:solidFill>
          <a:schemeClr val="bg1">
            <a:lumMod val="50000"/>
          </a:schemeClr>
        </a:solidFill>
        <a:ln>
          <a:noFill/>
        </a:ln>
        <a:effectLst>
          <a:outerShdw blurRad="38100" dist="25400" dir="5400000" algn="t" rotWithShape="0">
            <a:srgbClr val="000000">
              <a:alpha val="50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2B17A7F-F2F8-4AD1-929E-3A7C24FE4012}">
      <dsp:nvSpPr>
        <dsp:cNvPr id="0" name=""/>
        <dsp:cNvSpPr/>
      </dsp:nvSpPr>
      <dsp:spPr>
        <a:xfrm>
          <a:off x="3442145" y="1831286"/>
          <a:ext cx="2008189" cy="2008189"/>
        </a:xfrm>
        <a:prstGeom prst="ellipse">
          <a:avLst/>
        </a:prstGeom>
        <a:solidFill>
          <a:srgbClr val="008000"/>
        </a:solidFill>
        <a:ln>
          <a:no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pl-PL" sz="2600" kern="1200" dirty="0"/>
            <a:t>Pozostali członkowie</a:t>
          </a:r>
        </a:p>
      </dsp:txBody>
      <dsp:txXfrm>
        <a:off x="3736237" y="2125378"/>
        <a:ext cx="1420005" cy="1420005"/>
      </dsp:txXfrm>
    </dsp:sp>
    <dsp:sp modelId="{80F07CD9-E70D-4D54-A7D2-48AC15A93BA0}">
      <dsp:nvSpPr>
        <dsp:cNvPr id="0" name=""/>
        <dsp:cNvSpPr/>
      </dsp:nvSpPr>
      <dsp:spPr>
        <a:xfrm>
          <a:off x="3743373" y="2704"/>
          <a:ext cx="1405732" cy="1405732"/>
        </a:xfrm>
        <a:prstGeom prst="ellipse">
          <a:avLst/>
        </a:prstGeom>
        <a:solidFill>
          <a:srgbClr val="008000"/>
        </a:solidFill>
        <a:ln>
          <a:no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pl-PL" sz="1400" kern="1200" dirty="0">
              <a:latin typeface="Arial" panose="020B0604020202020204" pitchFamily="34" charset="0"/>
              <a:cs typeface="Arial" panose="020B0604020202020204" pitchFamily="34" charset="0"/>
            </a:rPr>
            <a:t>Mieszkańcy</a:t>
          </a:r>
        </a:p>
      </dsp:txBody>
      <dsp:txXfrm>
        <a:off x="3949238" y="208569"/>
        <a:ext cx="994002" cy="994002"/>
      </dsp:txXfrm>
    </dsp:sp>
    <dsp:sp modelId="{97C2D724-4A9E-463F-83F7-24D5330DEA16}">
      <dsp:nvSpPr>
        <dsp:cNvPr id="0" name=""/>
        <dsp:cNvSpPr/>
      </dsp:nvSpPr>
      <dsp:spPr>
        <a:xfrm>
          <a:off x="5768944" y="1474367"/>
          <a:ext cx="1405732" cy="1405732"/>
        </a:xfrm>
        <a:prstGeom prst="ellipse">
          <a:avLst/>
        </a:prstGeom>
        <a:solidFill>
          <a:srgbClr val="008000"/>
        </a:solidFill>
        <a:ln>
          <a:no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pl-PL" sz="1100" kern="1200" dirty="0">
              <a:latin typeface="Arial" panose="020B0604020202020204" pitchFamily="34" charset="0"/>
              <a:cs typeface="Arial" panose="020B0604020202020204" pitchFamily="34" charset="0"/>
            </a:rPr>
            <a:t>Przedsiębiorcy </a:t>
          </a:r>
        </a:p>
      </dsp:txBody>
      <dsp:txXfrm>
        <a:off x="5974809" y="1680232"/>
        <a:ext cx="994002" cy="994002"/>
      </dsp:txXfrm>
    </dsp:sp>
    <dsp:sp modelId="{7912767B-1DC3-4B53-97C3-D75D698B5554}">
      <dsp:nvSpPr>
        <dsp:cNvPr id="0" name=""/>
        <dsp:cNvSpPr/>
      </dsp:nvSpPr>
      <dsp:spPr>
        <a:xfrm>
          <a:off x="4995245" y="3855568"/>
          <a:ext cx="1405732" cy="1405732"/>
        </a:xfrm>
        <a:prstGeom prst="ellipse">
          <a:avLst/>
        </a:prstGeom>
        <a:solidFill>
          <a:srgbClr val="008000"/>
        </a:solidFill>
        <a:ln>
          <a:no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pl-PL" sz="1200" kern="1200" dirty="0">
              <a:latin typeface="Arial" panose="020B0604020202020204" pitchFamily="34" charset="0"/>
              <a:cs typeface="Arial" panose="020B0604020202020204" pitchFamily="34" charset="0"/>
            </a:rPr>
            <a:t>Organizacje pozarządowo</a:t>
          </a:r>
        </a:p>
      </dsp:txBody>
      <dsp:txXfrm>
        <a:off x="5201110" y="4061433"/>
        <a:ext cx="994002" cy="994002"/>
      </dsp:txXfrm>
    </dsp:sp>
    <dsp:sp modelId="{2D985AFC-22F6-4CF5-B208-55C0B82553C9}">
      <dsp:nvSpPr>
        <dsp:cNvPr id="0" name=""/>
        <dsp:cNvSpPr/>
      </dsp:nvSpPr>
      <dsp:spPr>
        <a:xfrm>
          <a:off x="2498656" y="3763472"/>
          <a:ext cx="1405732" cy="1405732"/>
        </a:xfrm>
        <a:prstGeom prst="ellipse">
          <a:avLst/>
        </a:prstGeom>
        <a:solidFill>
          <a:srgbClr val="008000"/>
        </a:solidFill>
        <a:ln>
          <a:no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l-PL" sz="2000" kern="1200" dirty="0">
              <a:latin typeface="Arial" panose="020B0604020202020204" pitchFamily="34" charset="0"/>
              <a:cs typeface="Arial" panose="020B0604020202020204" pitchFamily="34" charset="0"/>
            </a:rPr>
            <a:t>Rolnicy</a:t>
          </a:r>
          <a:r>
            <a:rPr lang="pl-PL" sz="1600" kern="1200" dirty="0"/>
            <a:t> </a:t>
          </a:r>
        </a:p>
      </dsp:txBody>
      <dsp:txXfrm>
        <a:off x="2704521" y="3969337"/>
        <a:ext cx="994002" cy="994002"/>
      </dsp:txXfrm>
    </dsp:sp>
    <dsp:sp modelId="{733BCC77-D5BC-4664-AC68-E6F75DC9B8A3}">
      <dsp:nvSpPr>
        <dsp:cNvPr id="0" name=""/>
        <dsp:cNvSpPr/>
      </dsp:nvSpPr>
      <dsp:spPr>
        <a:xfrm>
          <a:off x="1717803" y="1474367"/>
          <a:ext cx="1405732" cy="1405732"/>
        </a:xfrm>
        <a:prstGeom prst="ellipse">
          <a:avLst/>
        </a:prstGeom>
        <a:solidFill>
          <a:srgbClr val="008000"/>
        </a:solidFill>
        <a:ln>
          <a:no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2266950">
            <a:lnSpc>
              <a:spcPct val="90000"/>
            </a:lnSpc>
            <a:spcBef>
              <a:spcPct val="0"/>
            </a:spcBef>
            <a:spcAft>
              <a:spcPct val="35000"/>
            </a:spcAft>
            <a:buNone/>
          </a:pPr>
          <a:r>
            <a:rPr lang="pl-PL" sz="5100" kern="1200" dirty="0"/>
            <a:t>??</a:t>
          </a:r>
        </a:p>
      </dsp:txBody>
      <dsp:txXfrm>
        <a:off x="1923668" y="1680232"/>
        <a:ext cx="994002" cy="994002"/>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6B5A50-71B6-4E25-B7B8-66585A1BF3FA}">
      <dsp:nvSpPr>
        <dsp:cNvPr id="0" name=""/>
        <dsp:cNvSpPr/>
      </dsp:nvSpPr>
      <dsp:spPr>
        <a:xfrm>
          <a:off x="0" y="1114760"/>
          <a:ext cx="8604448" cy="2917687"/>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38100" dist="25400" dir="5400000" algn="t" rotWithShape="0">
            <a:srgbClr val="000000">
              <a:alpha val="5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67801" tIns="1353820" rIns="667801" bIns="170688" numCol="1" spcCol="1270" anchor="t" anchorCtr="0">
          <a:noAutofit/>
        </a:bodyPr>
        <a:lstStyle/>
        <a:p>
          <a:pPr marL="228600" lvl="1" indent="-228600" algn="l" defTabSz="1066800">
            <a:lnSpc>
              <a:spcPct val="90000"/>
            </a:lnSpc>
            <a:spcBef>
              <a:spcPct val="0"/>
            </a:spcBef>
            <a:spcAft>
              <a:spcPct val="15000"/>
            </a:spcAft>
            <a:buFont typeface="Symbol" panose="05050102010706020507" pitchFamily="18" charset="2"/>
            <a:buChar char=""/>
          </a:pPr>
          <a:r>
            <a:rPr lang="pl-PL" sz="2400" kern="1200" dirty="0">
              <a:latin typeface="Arial" panose="020B0604020202020204" pitchFamily="34" charset="0"/>
              <a:cs typeface="Arial" panose="020B0604020202020204" pitchFamily="34" charset="0"/>
            </a:rPr>
            <a:t>Wójt;</a:t>
          </a:r>
        </a:p>
        <a:p>
          <a:pPr marL="228600" lvl="1" indent="-228600" algn="l" defTabSz="1066800">
            <a:lnSpc>
              <a:spcPct val="90000"/>
            </a:lnSpc>
            <a:spcBef>
              <a:spcPct val="0"/>
            </a:spcBef>
            <a:spcAft>
              <a:spcPct val="15000"/>
            </a:spcAft>
            <a:buFont typeface="Symbol" panose="05050102010706020507" pitchFamily="18" charset="2"/>
            <a:buChar char=""/>
          </a:pPr>
          <a:r>
            <a:rPr lang="pl-PL" sz="2400" kern="1200" dirty="0">
              <a:latin typeface="Arial" panose="020B0604020202020204" pitchFamily="34" charset="0"/>
              <a:cs typeface="Arial" panose="020B0604020202020204" pitchFamily="34" charset="0"/>
            </a:rPr>
            <a:t>min. 2/3 członków ZRPR;</a:t>
          </a:r>
        </a:p>
        <a:p>
          <a:pPr marL="228600" lvl="1" indent="-228600" algn="l" defTabSz="1066800">
            <a:lnSpc>
              <a:spcPct val="90000"/>
            </a:lnSpc>
            <a:spcBef>
              <a:spcPct val="0"/>
            </a:spcBef>
            <a:spcAft>
              <a:spcPct val="15000"/>
            </a:spcAft>
            <a:buChar char="•"/>
          </a:pPr>
          <a:r>
            <a:rPr lang="pl-PL" sz="2400" kern="1200" dirty="0">
              <a:latin typeface="Arial" panose="020B0604020202020204" pitchFamily="34" charset="0"/>
              <a:cs typeface="Arial" panose="020B0604020202020204" pitchFamily="34" charset="0"/>
            </a:rPr>
            <a:t>min. 250 przedstawicieli grup interesariuszy z obszaru rewitalizacji wyrazi na to zgodę. </a:t>
          </a:r>
        </a:p>
      </dsp:txBody>
      <dsp:txXfrm>
        <a:off x="0" y="1114760"/>
        <a:ext cx="8604448" cy="2917687"/>
      </dsp:txXfrm>
    </dsp:sp>
    <dsp:sp modelId="{1BFB97B4-F9AC-4201-88FA-94057DA9005E}">
      <dsp:nvSpPr>
        <dsp:cNvPr id="0" name=""/>
        <dsp:cNvSpPr/>
      </dsp:nvSpPr>
      <dsp:spPr>
        <a:xfrm>
          <a:off x="323527" y="144010"/>
          <a:ext cx="6023113" cy="1918800"/>
        </a:xfrm>
        <a:prstGeom prst="roundRect">
          <a:avLst/>
        </a:prstGeom>
        <a:solidFill>
          <a:srgbClr val="008000"/>
        </a:solidFill>
        <a:ln>
          <a:no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27659" tIns="0" rIns="227659" bIns="0" numCol="1" spcCol="1270" anchor="ctr" anchorCtr="0">
          <a:noAutofit/>
        </a:bodyPr>
        <a:lstStyle/>
        <a:p>
          <a:pPr marL="0" lvl="0" indent="0" algn="just" defTabSz="889000">
            <a:lnSpc>
              <a:spcPct val="90000"/>
            </a:lnSpc>
            <a:spcBef>
              <a:spcPct val="0"/>
            </a:spcBef>
            <a:spcAft>
              <a:spcPct val="35000"/>
            </a:spcAft>
            <a:buNone/>
          </a:pPr>
          <a:r>
            <a:rPr lang="pl-PL" sz="2000" kern="1200" dirty="0">
              <a:latin typeface="Arial" panose="020B0604020202020204" pitchFamily="34" charset="0"/>
              <a:cs typeface="Arial" panose="020B0604020202020204" pitchFamily="34" charset="0"/>
            </a:rPr>
            <a:t>Wszelkie ważne decyzje związane z procesem realizacji Programu Rewitalizacji tj. aktualizację będzie opiniowany przez ZRPR a decyzja zostanie podjęta gdy zostanie zaakceptowana jeżeli</a:t>
          </a:r>
          <a:r>
            <a:rPr lang="pl-PL" sz="2000" kern="1200" dirty="0"/>
            <a:t>:</a:t>
          </a:r>
        </a:p>
      </dsp:txBody>
      <dsp:txXfrm>
        <a:off x="417195" y="237678"/>
        <a:ext cx="5835777" cy="173146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22.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2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B892894-BCF3-453B-93F5-350A3967A019}" type="datetimeFigureOut">
              <a:rPr lang="pl-PL" smtClean="0"/>
              <a:t>29.09.2016</a:t>
            </a:fld>
            <a:endParaRPr lang="pl-PL"/>
          </a:p>
        </p:txBody>
      </p:sp>
      <p:sp>
        <p:nvSpPr>
          <p:cNvPr id="4" name="Symbol zastępczy stopki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a:p>
        </p:txBody>
      </p:sp>
      <p:sp>
        <p:nvSpPr>
          <p:cNvPr id="5" name="Symbol zastępczy numeru slajdu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6034A95-49BF-4E3A-8BB7-0028511CE8AE}" type="slidenum">
              <a:rPr lang="pl-PL" smtClean="0"/>
              <a:t>‹#›</a:t>
            </a:fld>
            <a:endParaRPr lang="pl-PL"/>
          </a:p>
        </p:txBody>
      </p:sp>
    </p:spTree>
    <p:extLst>
      <p:ext uri="{BB962C8B-B14F-4D97-AF65-F5344CB8AC3E}">
        <p14:creationId xmlns:p14="http://schemas.microsoft.com/office/powerpoint/2010/main" val="5460636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CABD2AC-BC6F-478C-B1A0-C82BEA908801}" type="datetimeFigureOut">
              <a:rPr lang="pl-PL" smtClean="0"/>
              <a:pPr/>
              <a:t>29.09.2016</a:t>
            </a:fld>
            <a:endParaRPr lang="pl-PL"/>
          </a:p>
        </p:txBody>
      </p:sp>
      <p:sp>
        <p:nvSpPr>
          <p:cNvPr id="4" name="Symbol zastępczy obrazu slajd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EE98AE2-0E48-4662-899F-9FA990127C92}" type="slidenum">
              <a:rPr lang="pl-PL" smtClean="0"/>
              <a:pPr/>
              <a:t>‹#›</a:t>
            </a:fld>
            <a:endParaRPr lang="pl-PL"/>
          </a:p>
        </p:txBody>
      </p:sp>
    </p:spTree>
    <p:extLst>
      <p:ext uri="{BB962C8B-B14F-4D97-AF65-F5344CB8AC3E}">
        <p14:creationId xmlns:p14="http://schemas.microsoft.com/office/powerpoint/2010/main" val="1058441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1</a:t>
            </a:fld>
            <a:endParaRPr lang="pl-PL"/>
          </a:p>
        </p:txBody>
      </p:sp>
    </p:spTree>
    <p:extLst>
      <p:ext uri="{BB962C8B-B14F-4D97-AF65-F5344CB8AC3E}">
        <p14:creationId xmlns:p14="http://schemas.microsoft.com/office/powerpoint/2010/main" val="29801420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lnSpcReduction="10000"/>
          </a:bodyPr>
          <a:lstStyle/>
          <a:p>
            <a:r>
              <a:rPr lang="pl-PL" dirty="0"/>
              <a:t>Pozwoliłem</a:t>
            </a:r>
            <a:r>
              <a:rPr lang="pl-PL" baseline="0" dirty="0"/>
              <a:t> sobie podzielić dzisiejsze spotkanie na 3 podstawowe części. Pierwsza z nich to będą definicje, które pomogą Państwu w pełni zrozumieć algorytm postępowania w przypadku wyznaczania obszarów na których realizowane będą przedsięwzięcia uwzględnione w dokumencie który jest właśnie opracowywany.  Podstawowe definicje to: rewitalizacji, obszar zdegradowany, obszar rewitalizacji, program rewitalizacji. </a:t>
            </a:r>
          </a:p>
          <a:p>
            <a:r>
              <a:rPr lang="pl-PL" baseline="0" dirty="0"/>
              <a:t>Kolejną częścią będzie zaprezentowanie krótkiej diagnozy Gminy  Kijewo Królewskie, która będzie wyjścia do propozycji obszarów zdegradowanych oraz obszarów rewitalizacji oraz przedsięwzięć będących odpowiedzią na negatywne skumulowanie się zjawisk. </a:t>
            </a:r>
          </a:p>
          <a:p>
            <a:r>
              <a:rPr lang="pl-PL" baseline="0" dirty="0"/>
              <a:t>Ostatnim punktem podczas dzisiejszej prezentacji będzie czas na Państwa uwagi, zastrzeżenia wnioski. Podkreślę w tym miejscu, że wnioski płynące z przeprowadzonych analiz są wynikiem analizowania danych statystycznych, zatem potrzebne jest Państwa zdanie, które uzupełni suche dane o subiektywne odczucia jego mieszkańców. Zatem proszę wszelkie pytania zachować na tą ostatnią część.  Całe spotkanie w zależności od Państwa aktywności powinno potrwać 2-3 godziny. Muszę również zaznaczyć, że całe spotkanie będzie nagrywane, tylko ze względu na to, żeby wszystkie Państwa pomysły, zastrzeżenia zostały zapisanie i nic nie umknęło, Proszę pamiętać, że jestem tylko człowiekiem.  Skoro wiemy jak przebiegać będzie spotkanie, przejdźmy zatem do istoty dla której się tutaj spotkaliśmy. </a:t>
            </a:r>
          </a:p>
          <a:p>
            <a:r>
              <a:rPr lang="pl-PL" dirty="0"/>
              <a:t>Ankiety,</a:t>
            </a:r>
            <a:r>
              <a:rPr lang="pl-PL" baseline="0" dirty="0"/>
              <a:t> które zostały Państwu rozdane nie muszą być uzupełniane dziś, macie Państwo 21 dni na uzupełnieni i dostarczenie ich do sekretariatu Urzędu Gminy w postaci papierowej czy wysłać pocztą mailowa na adres k.nowacki@kijowo.pl wszelkie potrzebne informacje strona internetowa i BIP </a:t>
            </a:r>
            <a:endParaRPr lang="pl-PL" dirty="0"/>
          </a:p>
        </p:txBody>
      </p:sp>
      <p:sp>
        <p:nvSpPr>
          <p:cNvPr id="4" name="Symbol zastępczy numeru slajdu 3"/>
          <p:cNvSpPr>
            <a:spLocks noGrp="1"/>
          </p:cNvSpPr>
          <p:nvPr>
            <p:ph type="sldNum" sz="quarter" idx="10"/>
          </p:nvPr>
        </p:nvSpPr>
        <p:spPr/>
        <p:txBody>
          <a:bodyPr/>
          <a:lstStyle/>
          <a:p>
            <a:fld id="{B5F9B13C-B6DE-4EA1-B4A5-B44496654C78}" type="slidenum">
              <a:rPr lang="pl-PL" smtClean="0"/>
              <a:t>2</a:t>
            </a:fld>
            <a:endParaRPr lang="pl-PL"/>
          </a:p>
        </p:txBody>
      </p:sp>
    </p:spTree>
    <p:extLst>
      <p:ext uri="{BB962C8B-B14F-4D97-AF65-F5344CB8AC3E}">
        <p14:creationId xmlns:p14="http://schemas.microsoft.com/office/powerpoint/2010/main" val="40706865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Jak za pewno Państwo wiecie spotkaliśmy się tutaj aby omówić wyniki prac Zespołu ds. Opracowywania Programu Rewitalizacji . Określnie głównych</a:t>
            </a:r>
            <a:r>
              <a:rPr lang="pl-PL" baseline="0" dirty="0"/>
              <a:t> problemów z którymi zmagajcie się Państwo oraz potencjałów, które w umiejętny sposób można wykorzystać, aby zmienić te sytuacje. </a:t>
            </a:r>
            <a:endParaRPr lang="pl-PL" dirty="0"/>
          </a:p>
        </p:txBody>
      </p:sp>
      <p:sp>
        <p:nvSpPr>
          <p:cNvPr id="4" name="Symbol zastępczy numeru slajdu 3"/>
          <p:cNvSpPr>
            <a:spLocks noGrp="1"/>
          </p:cNvSpPr>
          <p:nvPr>
            <p:ph type="sldNum" sz="quarter" idx="10"/>
          </p:nvPr>
        </p:nvSpPr>
        <p:spPr/>
        <p:txBody>
          <a:bodyPr/>
          <a:lstStyle/>
          <a:p>
            <a:fld id="{B5F9B13C-B6DE-4EA1-B4A5-B44496654C78}" type="slidenum">
              <a:rPr lang="pl-PL" smtClean="0"/>
              <a:t>3</a:t>
            </a:fld>
            <a:endParaRPr lang="pl-PL"/>
          </a:p>
        </p:txBody>
      </p:sp>
    </p:spTree>
    <p:extLst>
      <p:ext uri="{BB962C8B-B14F-4D97-AF65-F5344CB8AC3E}">
        <p14:creationId xmlns:p14="http://schemas.microsoft.com/office/powerpoint/2010/main" val="17009091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Program rewitalizacji jak każdy</a:t>
            </a:r>
            <a:r>
              <a:rPr lang="pl-PL" baseline="0" dirty="0"/>
              <a:t> dokument strategiczny posiada wytyczne, które decydują o jego formie, sposobie zbierania danych, czy jak to w przypadku Programu rewitalizacji zestawu wskaźników, który jest pomocy w wyznaczaniu obszarów, na których będą realizowane projekty rewitalizacyjne. Również zakres partycypacji społecznych został określony, stąd to dzisiejsze spotkanie, bo to Państwo jesteście ostatecznymi beneficjentami realizacji założeń PR. Wytyczne pochodzą z dokumentów szczebla wojewódzkiego oraz szczebla krajowego. Zasady programowania programów rewitalizacji w celu ubiegania się o środki z nowej perspektywy 2014+ zostały sporządzone przez Urząd Marszałkowski województwa kuj-pom. Wytyczne do sporządzania programów rewitalizacji zostały stworzone i opublikowane w przez Ministerstwo Rozwoju i Infrastruktury. Skoro wiemy już według jakich dokumentów przebiega sposób tworzenia Programu Rewitalizacji przejdźmy do wyjaśnienia podstawowych definicji związanych z tym zagadnieniem, począwszy od wyjaśnienia pojęcia rewitalizacji. </a:t>
            </a:r>
            <a:endParaRPr lang="pl-PL" dirty="0"/>
          </a:p>
          <a:p>
            <a:endParaRPr lang="pl-PL" dirty="0"/>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4</a:t>
            </a:fld>
            <a:endParaRPr lang="pl-PL"/>
          </a:p>
        </p:txBody>
      </p:sp>
    </p:spTree>
    <p:extLst>
      <p:ext uri="{BB962C8B-B14F-4D97-AF65-F5344CB8AC3E}">
        <p14:creationId xmlns:p14="http://schemas.microsoft.com/office/powerpoint/2010/main" val="12851133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Rewitalizacja</a:t>
            </a:r>
            <a:r>
              <a:rPr lang="pl-PL" baseline="0" dirty="0"/>
              <a:t> jest procesem który poprzez swoją kompleksowość wyprowadza ze stanu kryzysowego obszary zdegradowane poprzez realizację przedsięwzięć w sposób skoncentrowany. Zaplanowany i zintegrowany, aby zachować jak najwyższą efektywność działań.  Przejdźmy teraz do wyjaśnienia pojęcia obszaru zdegradowanego </a:t>
            </a:r>
            <a:endParaRPr lang="pl-PL" dirty="0"/>
          </a:p>
          <a:p>
            <a:endParaRPr lang="pl-PL" dirty="0"/>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5</a:t>
            </a:fld>
            <a:endParaRPr lang="pl-PL"/>
          </a:p>
        </p:txBody>
      </p:sp>
    </p:spTree>
    <p:extLst>
      <p:ext uri="{BB962C8B-B14F-4D97-AF65-F5344CB8AC3E}">
        <p14:creationId xmlns:p14="http://schemas.microsoft.com/office/powerpoint/2010/main" val="27310918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Obszar zdegradowany charakteryzuję</a:t>
            </a:r>
            <a:r>
              <a:rPr lang="pl-PL" baseline="0" dirty="0"/>
              <a:t> się wystąpieniem stanu kryzysowego wynikającego z nadmiernego problemu pochodzących głównie ze sfery społecznej tj. bezrobocie, uzależnienie od ŚPS, przestępczość itp. I problemów z minimum jednej pozostałych sfer gospodarczej, technologicznej, przestrzenno-funkcjonalnej, </a:t>
            </a:r>
            <a:r>
              <a:rPr lang="pl-PL" baseline="0" dirty="0" err="1"/>
              <a:t>średowiskowej</a:t>
            </a:r>
            <a:r>
              <a:rPr lang="pl-PL" baseline="0" dirty="0"/>
              <a:t>. </a:t>
            </a:r>
            <a:r>
              <a:rPr lang="pl-PL" baseline="0" dirty="0" err="1"/>
              <a:t>Przykładziski</a:t>
            </a:r>
            <a:r>
              <a:rPr lang="pl-PL" baseline="0" dirty="0"/>
              <a:t> lub istnienia przestrzeni zdegradowanej </a:t>
            </a:r>
            <a:endParaRPr lang="pl-PL" dirty="0"/>
          </a:p>
          <a:p>
            <a:endParaRPr lang="pl-PL" dirty="0"/>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6</a:t>
            </a:fld>
            <a:endParaRPr lang="pl-PL"/>
          </a:p>
        </p:txBody>
      </p:sp>
    </p:spTree>
    <p:extLst>
      <p:ext uri="{BB962C8B-B14F-4D97-AF65-F5344CB8AC3E}">
        <p14:creationId xmlns:p14="http://schemas.microsoft.com/office/powerpoint/2010/main" val="25686588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Obszar zdegradowany charakteryzuję</a:t>
            </a:r>
            <a:r>
              <a:rPr lang="pl-PL" baseline="0" dirty="0"/>
              <a:t> się wystąpieniem stanu kryzysowego wynikającego z nadmiernego problemu pochodzących głównie ze sfery społecznej tj. bezrobocie, uzależnienie od ŚPS, przestępczość itp. I problemów z minimum jednej pozostałych sfer gospodarczej, technologicznej, przestrzenno-funkcjonalnej, środowiskowej. Przykładziki lub istnienia przestrzeni zdegradowanej </a:t>
            </a:r>
            <a:endParaRPr lang="pl-PL"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pl-PL" dirty="0"/>
          </a:p>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Pojęciem</a:t>
            </a:r>
            <a:r>
              <a:rPr lang="pl-PL" baseline="0" dirty="0"/>
              <a:t> węższym jest Obszar Rewitalizacji. Według wytycznych obszar rewitalizacji znajduję się na obszarze zdegradowanym o ograniczeniach dotyczących liczby mieszkańców oraz powierzchni. Zasady Programowania w sposób jasny określają, że obszar rewitalizacji nie może zajmować więcej niż 20% powierzchni gminy i być zamieszkany przez więcej niż 20% mieszkańców Gminy. Oczywiście na obszarze zdegradowanym musi istnieć potencjał, który można wykorzystać poprzez realizację przedsięwzięć rewitalizacyjnych.</a:t>
            </a:r>
            <a:endParaRPr lang="pl-PL" dirty="0"/>
          </a:p>
          <a:p>
            <a:endParaRPr lang="pl-PL" dirty="0"/>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7</a:t>
            </a:fld>
            <a:endParaRPr lang="pl-PL"/>
          </a:p>
        </p:txBody>
      </p:sp>
    </p:spTree>
    <p:extLst>
      <p:ext uri="{BB962C8B-B14F-4D97-AF65-F5344CB8AC3E}">
        <p14:creationId xmlns:p14="http://schemas.microsoft.com/office/powerpoint/2010/main" val="28838521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Sam program rewitalizacji jest zapisem wieloletniej strategii</a:t>
            </a:r>
            <a:r>
              <a:rPr lang="pl-PL" baseline="0" dirty="0"/>
              <a:t> wyprowadzania obszarów zdegradowanych ze stanu kryzysowego poprzez planowanie koordynowanie i integrowanie w realizację założeń wynikających z realizacji przedsięwzięć rewitalizacyjnych. </a:t>
            </a:r>
            <a:endParaRPr lang="pl-PL" dirty="0"/>
          </a:p>
          <a:p>
            <a:endParaRPr lang="pl-PL" dirty="0"/>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8</a:t>
            </a:fld>
            <a:endParaRPr lang="pl-PL"/>
          </a:p>
        </p:txBody>
      </p:sp>
    </p:spTree>
    <p:extLst>
      <p:ext uri="{BB962C8B-B14F-4D97-AF65-F5344CB8AC3E}">
        <p14:creationId xmlns:p14="http://schemas.microsoft.com/office/powerpoint/2010/main" val="4363279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9</a:t>
            </a:fld>
            <a:endParaRPr lang="pl-PL"/>
          </a:p>
        </p:txBody>
      </p:sp>
    </p:spTree>
    <p:extLst>
      <p:ext uri="{BB962C8B-B14F-4D97-AF65-F5344CB8AC3E}">
        <p14:creationId xmlns:p14="http://schemas.microsoft.com/office/powerpoint/2010/main" val="10218249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10</a:t>
            </a:fld>
            <a:endParaRPr lang="pl-PL"/>
          </a:p>
        </p:txBody>
      </p:sp>
    </p:spTree>
    <p:extLst>
      <p:ext uri="{BB962C8B-B14F-4D97-AF65-F5344CB8AC3E}">
        <p14:creationId xmlns:p14="http://schemas.microsoft.com/office/powerpoint/2010/main" val="13531210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11</a:t>
            </a:fld>
            <a:endParaRPr lang="pl-PL"/>
          </a:p>
        </p:txBody>
      </p:sp>
    </p:spTree>
    <p:extLst>
      <p:ext uri="{BB962C8B-B14F-4D97-AF65-F5344CB8AC3E}">
        <p14:creationId xmlns:p14="http://schemas.microsoft.com/office/powerpoint/2010/main" val="12429776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dirty="0"/>
              <a:t>Przejdźmy</a:t>
            </a:r>
            <a:r>
              <a:rPr lang="pl-PL" baseline="0" dirty="0"/>
              <a:t> teraz do, krótkiej analizy Gminy Kijewo Królewskie, omówione zostaną problemy, które faktycznie stanowią wyzwania, które stoją przed zespołem ds. rewitalizacji i Państwem, aby projekty uwzględnione wpływały na niwelowanie tych negatywów. </a:t>
            </a:r>
            <a:endParaRPr lang="pl-PL" dirty="0"/>
          </a:p>
          <a:p>
            <a:endParaRPr lang="pl-PL" dirty="0"/>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12</a:t>
            </a:fld>
            <a:endParaRPr lang="pl-PL"/>
          </a:p>
        </p:txBody>
      </p:sp>
    </p:spTree>
    <p:extLst>
      <p:ext uri="{BB962C8B-B14F-4D97-AF65-F5344CB8AC3E}">
        <p14:creationId xmlns:p14="http://schemas.microsoft.com/office/powerpoint/2010/main" val="36097822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13</a:t>
            </a:fld>
            <a:endParaRPr lang="pl-PL"/>
          </a:p>
        </p:txBody>
      </p:sp>
    </p:spTree>
    <p:extLst>
      <p:ext uri="{BB962C8B-B14F-4D97-AF65-F5344CB8AC3E}">
        <p14:creationId xmlns:p14="http://schemas.microsoft.com/office/powerpoint/2010/main" val="10485848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14</a:t>
            </a:fld>
            <a:endParaRPr lang="pl-PL"/>
          </a:p>
        </p:txBody>
      </p:sp>
    </p:spTree>
    <p:extLst>
      <p:ext uri="{BB962C8B-B14F-4D97-AF65-F5344CB8AC3E}">
        <p14:creationId xmlns:p14="http://schemas.microsoft.com/office/powerpoint/2010/main" val="31356910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15</a:t>
            </a:fld>
            <a:endParaRPr lang="pl-PL"/>
          </a:p>
        </p:txBody>
      </p:sp>
    </p:spTree>
    <p:extLst>
      <p:ext uri="{BB962C8B-B14F-4D97-AF65-F5344CB8AC3E}">
        <p14:creationId xmlns:p14="http://schemas.microsoft.com/office/powerpoint/2010/main" val="4837801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16</a:t>
            </a:fld>
            <a:endParaRPr lang="pl-PL"/>
          </a:p>
        </p:txBody>
      </p:sp>
    </p:spTree>
    <p:extLst>
      <p:ext uri="{BB962C8B-B14F-4D97-AF65-F5344CB8AC3E}">
        <p14:creationId xmlns:p14="http://schemas.microsoft.com/office/powerpoint/2010/main" val="9573944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17</a:t>
            </a:fld>
            <a:endParaRPr lang="pl-PL"/>
          </a:p>
        </p:txBody>
      </p:sp>
    </p:spTree>
    <p:extLst>
      <p:ext uri="{BB962C8B-B14F-4D97-AF65-F5344CB8AC3E}">
        <p14:creationId xmlns:p14="http://schemas.microsoft.com/office/powerpoint/2010/main" val="31786063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18</a:t>
            </a:fld>
            <a:endParaRPr lang="pl-PL"/>
          </a:p>
        </p:txBody>
      </p:sp>
    </p:spTree>
    <p:extLst>
      <p:ext uri="{BB962C8B-B14F-4D97-AF65-F5344CB8AC3E}">
        <p14:creationId xmlns:p14="http://schemas.microsoft.com/office/powerpoint/2010/main" val="9285630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19</a:t>
            </a:fld>
            <a:endParaRPr lang="pl-PL"/>
          </a:p>
        </p:txBody>
      </p:sp>
    </p:spTree>
    <p:extLst>
      <p:ext uri="{BB962C8B-B14F-4D97-AF65-F5344CB8AC3E}">
        <p14:creationId xmlns:p14="http://schemas.microsoft.com/office/powerpoint/2010/main" val="7258374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20</a:t>
            </a:fld>
            <a:endParaRPr lang="pl-PL"/>
          </a:p>
        </p:txBody>
      </p:sp>
    </p:spTree>
    <p:extLst>
      <p:ext uri="{BB962C8B-B14F-4D97-AF65-F5344CB8AC3E}">
        <p14:creationId xmlns:p14="http://schemas.microsoft.com/office/powerpoint/2010/main" val="1343020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21</a:t>
            </a:fld>
            <a:endParaRPr lang="pl-PL"/>
          </a:p>
        </p:txBody>
      </p:sp>
    </p:spTree>
    <p:extLst>
      <p:ext uri="{BB962C8B-B14F-4D97-AF65-F5344CB8AC3E}">
        <p14:creationId xmlns:p14="http://schemas.microsoft.com/office/powerpoint/2010/main" val="3485543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22</a:t>
            </a:fld>
            <a:endParaRPr lang="pl-PL"/>
          </a:p>
        </p:txBody>
      </p:sp>
    </p:spTree>
    <p:extLst>
      <p:ext uri="{BB962C8B-B14F-4D97-AF65-F5344CB8AC3E}">
        <p14:creationId xmlns:p14="http://schemas.microsoft.com/office/powerpoint/2010/main" val="8984664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23</a:t>
            </a:fld>
            <a:endParaRPr lang="pl-PL"/>
          </a:p>
        </p:txBody>
      </p:sp>
    </p:spTree>
    <p:extLst>
      <p:ext uri="{BB962C8B-B14F-4D97-AF65-F5344CB8AC3E}">
        <p14:creationId xmlns:p14="http://schemas.microsoft.com/office/powerpoint/2010/main" val="32509277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24</a:t>
            </a:fld>
            <a:endParaRPr lang="pl-PL"/>
          </a:p>
        </p:txBody>
      </p:sp>
    </p:spTree>
    <p:extLst>
      <p:ext uri="{BB962C8B-B14F-4D97-AF65-F5344CB8AC3E}">
        <p14:creationId xmlns:p14="http://schemas.microsoft.com/office/powerpoint/2010/main" val="7611905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25</a:t>
            </a:fld>
            <a:endParaRPr lang="pl-PL"/>
          </a:p>
        </p:txBody>
      </p:sp>
    </p:spTree>
    <p:extLst>
      <p:ext uri="{BB962C8B-B14F-4D97-AF65-F5344CB8AC3E}">
        <p14:creationId xmlns:p14="http://schemas.microsoft.com/office/powerpoint/2010/main" val="1689442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26</a:t>
            </a:fld>
            <a:endParaRPr lang="pl-PL"/>
          </a:p>
        </p:txBody>
      </p:sp>
    </p:spTree>
    <p:extLst>
      <p:ext uri="{BB962C8B-B14F-4D97-AF65-F5344CB8AC3E}">
        <p14:creationId xmlns:p14="http://schemas.microsoft.com/office/powerpoint/2010/main" val="37864248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27</a:t>
            </a:fld>
            <a:endParaRPr lang="pl-PL"/>
          </a:p>
        </p:txBody>
      </p:sp>
    </p:spTree>
    <p:extLst>
      <p:ext uri="{BB962C8B-B14F-4D97-AF65-F5344CB8AC3E}">
        <p14:creationId xmlns:p14="http://schemas.microsoft.com/office/powerpoint/2010/main" val="5019053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28</a:t>
            </a:fld>
            <a:endParaRPr lang="pl-PL"/>
          </a:p>
        </p:txBody>
      </p:sp>
    </p:spTree>
    <p:extLst>
      <p:ext uri="{BB962C8B-B14F-4D97-AF65-F5344CB8AC3E}">
        <p14:creationId xmlns:p14="http://schemas.microsoft.com/office/powerpoint/2010/main" val="5197689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29</a:t>
            </a:fld>
            <a:endParaRPr lang="pl-PL"/>
          </a:p>
        </p:txBody>
      </p:sp>
    </p:spTree>
    <p:extLst>
      <p:ext uri="{BB962C8B-B14F-4D97-AF65-F5344CB8AC3E}">
        <p14:creationId xmlns:p14="http://schemas.microsoft.com/office/powerpoint/2010/main" val="24659925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30</a:t>
            </a:fld>
            <a:endParaRPr lang="pl-PL"/>
          </a:p>
        </p:txBody>
      </p:sp>
    </p:spTree>
    <p:extLst>
      <p:ext uri="{BB962C8B-B14F-4D97-AF65-F5344CB8AC3E}">
        <p14:creationId xmlns:p14="http://schemas.microsoft.com/office/powerpoint/2010/main" val="212939193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31</a:t>
            </a:fld>
            <a:endParaRPr lang="pl-PL"/>
          </a:p>
        </p:txBody>
      </p:sp>
    </p:spTree>
    <p:extLst>
      <p:ext uri="{BB962C8B-B14F-4D97-AF65-F5344CB8AC3E}">
        <p14:creationId xmlns:p14="http://schemas.microsoft.com/office/powerpoint/2010/main" val="281795520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32</a:t>
            </a:fld>
            <a:endParaRPr lang="pl-PL"/>
          </a:p>
        </p:txBody>
      </p:sp>
    </p:spTree>
    <p:extLst>
      <p:ext uri="{BB962C8B-B14F-4D97-AF65-F5344CB8AC3E}">
        <p14:creationId xmlns:p14="http://schemas.microsoft.com/office/powerpoint/2010/main" val="382185149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33</a:t>
            </a:fld>
            <a:endParaRPr lang="pl-PL"/>
          </a:p>
        </p:txBody>
      </p:sp>
    </p:spTree>
    <p:extLst>
      <p:ext uri="{BB962C8B-B14F-4D97-AF65-F5344CB8AC3E}">
        <p14:creationId xmlns:p14="http://schemas.microsoft.com/office/powerpoint/2010/main" val="71746186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34</a:t>
            </a:fld>
            <a:endParaRPr lang="pl-PL"/>
          </a:p>
        </p:txBody>
      </p:sp>
    </p:spTree>
    <p:extLst>
      <p:ext uri="{BB962C8B-B14F-4D97-AF65-F5344CB8AC3E}">
        <p14:creationId xmlns:p14="http://schemas.microsoft.com/office/powerpoint/2010/main" val="19920581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EEE98AE2-0E48-4662-899F-9FA990127C92}" type="slidenum">
              <a:rPr lang="pl-PL" smtClean="0"/>
              <a:pPr/>
              <a:t>35</a:t>
            </a:fld>
            <a:endParaRPr lang="pl-PL"/>
          </a:p>
        </p:txBody>
      </p:sp>
    </p:spTree>
    <p:extLst>
      <p:ext uri="{BB962C8B-B14F-4D97-AF65-F5344CB8AC3E}">
        <p14:creationId xmlns:p14="http://schemas.microsoft.com/office/powerpoint/2010/main" val="14821396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bg>
      <p:bgRef idx="1003">
        <a:schemeClr val="bg1"/>
      </p:bgRef>
    </p:bg>
    <p:spTree>
      <p:nvGrpSpPr>
        <p:cNvPr id="1" name=""/>
        <p:cNvGrpSpPr/>
        <p:nvPr/>
      </p:nvGrpSpPr>
      <p:grpSpPr>
        <a:xfrm>
          <a:off x="0" y="0"/>
          <a:ext cx="0" cy="0"/>
          <a:chOff x="0" y="0"/>
          <a:chExt cx="0" cy="0"/>
        </a:xfrm>
      </p:grpSpPr>
      <p:sp>
        <p:nvSpPr>
          <p:cNvPr id="12" name="Prostokąt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Prostokąt zaokrąglony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Podtytuł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l-PL"/>
              <a:t>Kliknij, aby edytować styl wzorca podtytułu</a:t>
            </a:r>
            <a:endParaRPr kumimoji="0" lang="en-US"/>
          </a:p>
        </p:txBody>
      </p:sp>
      <p:sp>
        <p:nvSpPr>
          <p:cNvPr id="28" name="Symbol zastępczy daty 27"/>
          <p:cNvSpPr>
            <a:spLocks noGrp="1"/>
          </p:cNvSpPr>
          <p:nvPr>
            <p:ph type="dt" sz="half" idx="10"/>
          </p:nvPr>
        </p:nvSpPr>
        <p:spPr/>
        <p:txBody>
          <a:bodyPr/>
          <a:lstStyle/>
          <a:p>
            <a:fld id="{467D65DF-C171-4C33-BEF1-05C6FF329DA4}" type="datetime1">
              <a:rPr lang="pl-PL" smtClean="0"/>
              <a:pPr/>
              <a:t>29.09.2016</a:t>
            </a:fld>
            <a:endParaRPr lang="pl-PL"/>
          </a:p>
        </p:txBody>
      </p:sp>
      <p:sp>
        <p:nvSpPr>
          <p:cNvPr id="17" name="Symbol zastępczy stopki 16"/>
          <p:cNvSpPr>
            <a:spLocks noGrp="1"/>
          </p:cNvSpPr>
          <p:nvPr>
            <p:ph type="ftr" sz="quarter" idx="11"/>
          </p:nvPr>
        </p:nvSpPr>
        <p:spPr/>
        <p:txBody>
          <a:bodyPr/>
          <a:lstStyle/>
          <a:p>
            <a:endParaRPr lang="pl-PL"/>
          </a:p>
        </p:txBody>
      </p:sp>
      <p:sp>
        <p:nvSpPr>
          <p:cNvPr id="29" name="Symbol zastępczy numeru slajdu 28"/>
          <p:cNvSpPr>
            <a:spLocks noGrp="1"/>
          </p:cNvSpPr>
          <p:nvPr>
            <p:ph type="sldNum" sz="quarter" idx="12"/>
          </p:nvPr>
        </p:nvSpPr>
        <p:spPr>
          <a:solidFill>
            <a:schemeClr val="accent5">
              <a:lumMod val="75000"/>
            </a:schemeClr>
          </a:solidFill>
        </p:spPr>
        <p:txBody>
          <a:bodyPr lIns="0" tIns="0" rIns="0" bIns="0">
            <a:noAutofit/>
          </a:bodyPr>
          <a:lstStyle>
            <a:lvl1pPr>
              <a:defRPr sz="1400">
                <a:solidFill>
                  <a:srgbClr val="FFFFFF"/>
                </a:solidFill>
              </a:defRPr>
            </a:lvl1pPr>
          </a:lstStyle>
          <a:p>
            <a:fld id="{589B7C76-EFF2-4CD8-A475-4750F11B4BC6}" type="slidenum">
              <a:rPr lang="pl-PL" smtClean="0"/>
              <a:pPr/>
              <a:t>‹#›</a:t>
            </a:fld>
            <a:endParaRPr lang="pl-PL" dirty="0"/>
          </a:p>
        </p:txBody>
      </p:sp>
      <p:sp>
        <p:nvSpPr>
          <p:cNvPr id="7" name="Prostokąt 6"/>
          <p:cNvSpPr/>
          <p:nvPr/>
        </p:nvSpPr>
        <p:spPr>
          <a:xfrm>
            <a:off x="62931" y="1449303"/>
            <a:ext cx="9021537" cy="1527349"/>
          </a:xfrm>
          <a:prstGeom prst="rect">
            <a:avLst/>
          </a:prstGeom>
          <a:solidFill>
            <a:srgbClr val="35AD21"/>
          </a:solidFill>
          <a:ln w="19050" cap="sq" cmpd="sng" algn="ctr">
            <a:solidFill>
              <a:srgbClr val="35AD21"/>
            </a:solid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Prostokąt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rostokąt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ytuł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pl-PL"/>
              <a:t>Kliknij, aby edytować styl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10" name="Prostokąt 9"/>
          <p:cNvSpPr/>
          <p:nvPr userDrawn="1"/>
        </p:nvSpPr>
        <p:spPr>
          <a:xfrm>
            <a:off x="0" y="0"/>
            <a:ext cx="9144000" cy="1527349"/>
          </a:xfrm>
          <a:prstGeom prst="rect">
            <a:avLst/>
          </a:prstGeom>
          <a:gradFill flip="none" rotWithShape="1">
            <a:gsLst>
              <a:gs pos="0">
                <a:schemeClr val="accent5">
                  <a:lumMod val="0"/>
                  <a:lumOff val="100000"/>
                </a:schemeClr>
              </a:gs>
              <a:gs pos="0">
                <a:schemeClr val="accent5">
                  <a:lumMod val="0"/>
                  <a:lumOff val="100000"/>
                </a:schemeClr>
              </a:gs>
              <a:gs pos="56000">
                <a:schemeClr val="accent5">
                  <a:lumMod val="100000"/>
                </a:schemeClr>
              </a:gs>
            </a:gsLst>
            <a:lin ang="10800000" scaled="1"/>
            <a:tileRect/>
          </a:gra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ytuł 1"/>
          <p:cNvSpPr>
            <a:spLocks noGrp="1"/>
          </p:cNvSpPr>
          <p:nvPr>
            <p:ph type="title"/>
          </p:nvPr>
        </p:nvSpPr>
        <p:spPr/>
        <p:txBody>
          <a:bodyPr/>
          <a:lstStyle/>
          <a:p>
            <a:r>
              <a:rPr kumimoji="0" lang="pl-PL"/>
              <a:t>Kliknij, aby edytować styl</a:t>
            </a:r>
            <a:endParaRPr kumimoji="0" lang="en-US"/>
          </a:p>
        </p:txBody>
      </p:sp>
      <p:sp>
        <p:nvSpPr>
          <p:cNvPr id="4" name="Symbol zastępczy daty 3"/>
          <p:cNvSpPr>
            <a:spLocks noGrp="1"/>
          </p:cNvSpPr>
          <p:nvPr>
            <p:ph type="dt" sz="half" idx="10"/>
          </p:nvPr>
        </p:nvSpPr>
        <p:spPr/>
        <p:txBody>
          <a:bodyPr/>
          <a:lstStyle/>
          <a:p>
            <a:fld id="{09412EAC-AE36-4040-A10B-20A5B38AC3DD}" type="datetime1">
              <a:rPr lang="pl-PL" smtClean="0"/>
              <a:pPr/>
              <a:t>29.09.2016</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a:xfrm>
            <a:off x="8279766" y="5877272"/>
            <a:ext cx="756730" cy="745232"/>
          </a:xfrm>
          <a:solidFill>
            <a:schemeClr val="accent5">
              <a:lumMod val="75000"/>
            </a:schemeClr>
          </a:solidFill>
        </p:spPr>
        <p:txBody>
          <a:bodyPr/>
          <a:lstStyle/>
          <a:p>
            <a:fld id="{589B7C76-EFF2-4CD8-A475-4750F11B4BC6}" type="slidenum">
              <a:rPr lang="pl-PL" smtClean="0"/>
              <a:pPr/>
              <a:t>‹#›</a:t>
            </a:fld>
            <a:endParaRPr lang="pl-PL" dirty="0"/>
          </a:p>
        </p:txBody>
      </p:sp>
      <p:sp>
        <p:nvSpPr>
          <p:cNvPr id="8" name="Symbol zastępczy zawartości 7"/>
          <p:cNvSpPr>
            <a:spLocks noGrp="1"/>
          </p:cNvSpPr>
          <p:nvPr>
            <p:ph sz="quarter" idx="1"/>
          </p:nvPr>
        </p:nvSpPr>
        <p:spPr>
          <a:xfrm>
            <a:off x="914400" y="1447800"/>
            <a:ext cx="7772400" cy="4572000"/>
          </a:xfrm>
        </p:spPr>
        <p:txBody>
          <a:bodyPr vert="horz"/>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pic>
        <p:nvPicPr>
          <p:cNvPr id="11" name="Obraz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984242" y="164760"/>
            <a:ext cx="1047019" cy="1274632"/>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Nagłówek sekcji">
    <p:bg>
      <p:bgRef idx="1003">
        <a:schemeClr val="bg1"/>
      </p:bgRef>
    </p:bg>
    <p:spTree>
      <p:nvGrpSpPr>
        <p:cNvPr id="1" name=""/>
        <p:cNvGrpSpPr/>
        <p:nvPr/>
      </p:nvGrpSpPr>
      <p:grpSpPr>
        <a:xfrm>
          <a:off x="0" y="0"/>
          <a:ext cx="0" cy="0"/>
          <a:chOff x="0" y="0"/>
          <a:chExt cx="0" cy="0"/>
        </a:xfrm>
      </p:grpSpPr>
      <p:sp>
        <p:nvSpPr>
          <p:cNvPr id="11" name="Prostokąt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Prostokąt zaokrąglony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ytuł 1"/>
          <p:cNvSpPr>
            <a:spLocks noGrp="1"/>
          </p:cNvSpPr>
          <p:nvPr>
            <p:ph type="title"/>
          </p:nvPr>
        </p:nvSpPr>
        <p:spPr>
          <a:xfrm>
            <a:off x="722313" y="952500"/>
            <a:ext cx="7772400" cy="1362075"/>
          </a:xfrm>
        </p:spPr>
        <p:txBody>
          <a:bodyPr anchor="b" anchorCtr="0"/>
          <a:lstStyle>
            <a:lvl1pPr algn="l">
              <a:buNone/>
              <a:defRPr sz="4000" b="0" cap="none"/>
            </a:lvl1pPr>
          </a:lstStyle>
          <a:p>
            <a:r>
              <a:rPr kumimoji="0" lang="pl-PL"/>
              <a:t>Kliknij, aby edytować styl</a:t>
            </a:r>
            <a:endParaRPr kumimoji="0" lang="en-US"/>
          </a:p>
        </p:txBody>
      </p:sp>
      <p:sp>
        <p:nvSpPr>
          <p:cNvPr id="3" name="Symbol zastępczy tekstu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l-PL"/>
              <a:t>Kliknij, aby edytować style wzorca tekstu</a:t>
            </a:r>
          </a:p>
        </p:txBody>
      </p:sp>
      <p:sp>
        <p:nvSpPr>
          <p:cNvPr id="4" name="Symbol zastępczy daty 3"/>
          <p:cNvSpPr>
            <a:spLocks noGrp="1"/>
          </p:cNvSpPr>
          <p:nvPr>
            <p:ph type="dt" sz="half" idx="10"/>
          </p:nvPr>
        </p:nvSpPr>
        <p:spPr/>
        <p:txBody>
          <a:bodyPr/>
          <a:lstStyle/>
          <a:p>
            <a:fld id="{A529D60F-373E-4950-8498-E24DE8FECD3F}" type="datetime1">
              <a:rPr lang="pl-PL" smtClean="0"/>
              <a:pPr/>
              <a:t>29.09.2016</a:t>
            </a:fld>
            <a:endParaRPr lang="pl-PL"/>
          </a:p>
        </p:txBody>
      </p:sp>
      <p:sp>
        <p:nvSpPr>
          <p:cNvPr id="5" name="Symbol zastępczy stopki 4"/>
          <p:cNvSpPr>
            <a:spLocks noGrp="1"/>
          </p:cNvSpPr>
          <p:nvPr>
            <p:ph type="ftr" sz="quarter" idx="11"/>
          </p:nvPr>
        </p:nvSpPr>
        <p:spPr>
          <a:xfrm>
            <a:off x="800100" y="6172200"/>
            <a:ext cx="4000500" cy="457200"/>
          </a:xfrm>
        </p:spPr>
        <p:txBody>
          <a:bodyPr/>
          <a:lstStyle/>
          <a:p>
            <a:endParaRPr lang="pl-PL"/>
          </a:p>
        </p:txBody>
      </p:sp>
      <p:sp>
        <p:nvSpPr>
          <p:cNvPr id="7" name="Prostokąt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Prostokąt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Prostokąt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ymbol zastępczy numeru slajdu 5"/>
          <p:cNvSpPr>
            <a:spLocks noGrp="1"/>
          </p:cNvSpPr>
          <p:nvPr>
            <p:ph type="sldNum" sz="quarter" idx="12"/>
          </p:nvPr>
        </p:nvSpPr>
        <p:spPr>
          <a:xfrm>
            <a:off x="146304" y="6208776"/>
            <a:ext cx="457200" cy="457200"/>
          </a:xfrm>
        </p:spPr>
        <p:txBody>
          <a:bodyPr/>
          <a:lstStyle/>
          <a:p>
            <a:fld id="{589B7C76-EFF2-4CD8-A475-4750F11B4BC6}" type="slidenum">
              <a:rPr lang="pl-PL" smtClean="0"/>
              <a:pPr/>
              <a:t>‹#›</a:t>
            </a:fld>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5" name="Symbol zastępczy daty 4"/>
          <p:cNvSpPr>
            <a:spLocks noGrp="1"/>
          </p:cNvSpPr>
          <p:nvPr>
            <p:ph type="dt" sz="half" idx="10"/>
          </p:nvPr>
        </p:nvSpPr>
        <p:spPr/>
        <p:txBody>
          <a:bodyPr/>
          <a:lstStyle/>
          <a:p>
            <a:fld id="{F9148BA1-C68B-4F60-A356-F75B57C5B5C5}" type="datetime1">
              <a:rPr lang="pl-PL" smtClean="0"/>
              <a:pPr/>
              <a:t>29.09.2016</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589B7C76-EFF2-4CD8-A475-4750F11B4BC6}" type="slidenum">
              <a:rPr lang="pl-PL" smtClean="0"/>
              <a:pPr/>
              <a:t>‹#›</a:t>
            </a:fld>
            <a:endParaRPr lang="pl-PL"/>
          </a:p>
        </p:txBody>
      </p:sp>
      <p:sp>
        <p:nvSpPr>
          <p:cNvPr id="9" name="Symbol zastępczy zawartości 8"/>
          <p:cNvSpPr>
            <a:spLocks noGrp="1"/>
          </p:cNvSpPr>
          <p:nvPr>
            <p:ph sz="quarter" idx="1"/>
          </p:nvPr>
        </p:nvSpPr>
        <p:spPr>
          <a:xfrm>
            <a:off x="914400" y="1447800"/>
            <a:ext cx="3749040" cy="4572000"/>
          </a:xfrm>
        </p:spPr>
        <p:txBody>
          <a:bodyPr vert="horz"/>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11" name="Symbol zastępczy zawartości 10"/>
          <p:cNvSpPr>
            <a:spLocks noGrp="1"/>
          </p:cNvSpPr>
          <p:nvPr>
            <p:ph sz="quarter" idx="2"/>
          </p:nvPr>
        </p:nvSpPr>
        <p:spPr>
          <a:xfrm>
            <a:off x="4933950" y="1447800"/>
            <a:ext cx="3749040" cy="4572000"/>
          </a:xfrm>
        </p:spPr>
        <p:txBody>
          <a:bodyPr vert="horz"/>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914400" y="273050"/>
            <a:ext cx="7772400" cy="1143000"/>
          </a:xfrm>
        </p:spPr>
        <p:txBody>
          <a:bodyPr anchor="b" anchorCtr="0"/>
          <a:lstStyle>
            <a:lvl1pPr>
              <a:defRPr/>
            </a:lvl1pPr>
          </a:lstStyle>
          <a:p>
            <a:r>
              <a:rPr kumimoji="0" lang="pl-PL"/>
              <a:t>Kliknij, aby edytować styl</a:t>
            </a:r>
            <a:endParaRPr kumimoji="0" lang="en-US"/>
          </a:p>
        </p:txBody>
      </p:sp>
      <p:sp>
        <p:nvSpPr>
          <p:cNvPr id="3" name="Symbol zastępczy tekstu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l-PL"/>
              <a:t>Kliknij, aby edytować style wzorca tekstu</a:t>
            </a:r>
          </a:p>
        </p:txBody>
      </p:sp>
      <p:sp>
        <p:nvSpPr>
          <p:cNvPr id="4" name="Symbol zastępczy tekstu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l-PL"/>
              <a:t>Kliknij, aby edytować style wzorca tekstu</a:t>
            </a:r>
          </a:p>
        </p:txBody>
      </p:sp>
      <p:sp>
        <p:nvSpPr>
          <p:cNvPr id="7" name="Symbol zastępczy daty 6"/>
          <p:cNvSpPr>
            <a:spLocks noGrp="1"/>
          </p:cNvSpPr>
          <p:nvPr>
            <p:ph type="dt" sz="half" idx="10"/>
          </p:nvPr>
        </p:nvSpPr>
        <p:spPr/>
        <p:txBody>
          <a:bodyPr/>
          <a:lstStyle/>
          <a:p>
            <a:fld id="{AFC73DBF-E61E-4EBA-AB43-A739EAA7D7A8}" type="datetime1">
              <a:rPr lang="pl-PL" smtClean="0"/>
              <a:pPr/>
              <a:t>29.09.2016</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589B7C76-EFF2-4CD8-A475-4750F11B4BC6}" type="slidenum">
              <a:rPr lang="pl-PL" smtClean="0"/>
              <a:pPr/>
              <a:t>‹#›</a:t>
            </a:fld>
            <a:endParaRPr lang="pl-PL"/>
          </a:p>
        </p:txBody>
      </p:sp>
      <p:sp>
        <p:nvSpPr>
          <p:cNvPr id="11" name="Symbol zastępczy zawartości 10"/>
          <p:cNvSpPr>
            <a:spLocks noGrp="1"/>
          </p:cNvSpPr>
          <p:nvPr>
            <p:ph sz="half" idx="2"/>
          </p:nvPr>
        </p:nvSpPr>
        <p:spPr>
          <a:xfrm>
            <a:off x="914400" y="2247900"/>
            <a:ext cx="3733800" cy="3886200"/>
          </a:xfrm>
        </p:spPr>
        <p:txBody>
          <a:bodyPr vert="horz"/>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13" name="Symbol zastępczy zawartości 12"/>
          <p:cNvSpPr>
            <a:spLocks noGrp="1"/>
          </p:cNvSpPr>
          <p:nvPr>
            <p:ph sz="half" idx="4"/>
          </p:nvPr>
        </p:nvSpPr>
        <p:spPr>
          <a:xfrm>
            <a:off x="4953000" y="2247900"/>
            <a:ext cx="3733800" cy="3886200"/>
          </a:xfrm>
        </p:spPr>
        <p:txBody>
          <a:bodyPr vert="horz"/>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3" name="Symbol zastępczy daty 2"/>
          <p:cNvSpPr>
            <a:spLocks noGrp="1"/>
          </p:cNvSpPr>
          <p:nvPr>
            <p:ph type="dt" sz="half" idx="10"/>
          </p:nvPr>
        </p:nvSpPr>
        <p:spPr/>
        <p:txBody>
          <a:bodyPr/>
          <a:lstStyle/>
          <a:p>
            <a:fld id="{8388C992-8857-4B0B-AFBC-4442F75EB0C3}" type="datetime1">
              <a:rPr lang="pl-PL" smtClean="0"/>
              <a:pPr/>
              <a:t>29.09.2016</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833C955A-3E42-46E9-80C1-50346E615486}" type="datetime1">
              <a:rPr lang="pl-PL" smtClean="0"/>
              <a:pPr/>
              <a:t>29.09.2016</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8" name="Prostokąt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Prostokąt zaokrąglony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ytuł 1"/>
          <p:cNvSpPr>
            <a:spLocks noGrp="1"/>
          </p:cNvSpPr>
          <p:nvPr>
            <p:ph type="title"/>
          </p:nvPr>
        </p:nvSpPr>
        <p:spPr>
          <a:xfrm>
            <a:off x="914400" y="273050"/>
            <a:ext cx="7772400" cy="1143000"/>
          </a:xfrm>
        </p:spPr>
        <p:txBody>
          <a:bodyPr anchor="b" anchorCtr="0"/>
          <a:lstStyle>
            <a:lvl1pPr algn="l">
              <a:buNone/>
              <a:defRPr sz="4000" b="0"/>
            </a:lvl1pPr>
          </a:lstStyle>
          <a:p>
            <a:r>
              <a:rPr kumimoji="0" lang="pl-PL"/>
              <a:t>Kliknij, aby edytować styl</a:t>
            </a:r>
            <a:endParaRPr kumimoji="0" lang="en-US"/>
          </a:p>
        </p:txBody>
      </p:sp>
      <p:sp>
        <p:nvSpPr>
          <p:cNvPr id="3" name="Symbol zastępczy tekstu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pl-PL"/>
              <a:t>Kliknij, aby edytować style wzorca tekstu</a:t>
            </a:r>
          </a:p>
        </p:txBody>
      </p:sp>
      <p:sp>
        <p:nvSpPr>
          <p:cNvPr id="5" name="Symbol zastępczy daty 4"/>
          <p:cNvSpPr>
            <a:spLocks noGrp="1"/>
          </p:cNvSpPr>
          <p:nvPr>
            <p:ph type="dt" sz="half" idx="10"/>
          </p:nvPr>
        </p:nvSpPr>
        <p:spPr/>
        <p:txBody>
          <a:bodyPr/>
          <a:lstStyle/>
          <a:p>
            <a:fld id="{B022DD3F-7E8D-44F8-82C3-142459B38D32}" type="datetime1">
              <a:rPr lang="pl-PL" smtClean="0"/>
              <a:pPr/>
              <a:t>29.09.2016</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589B7C76-EFF2-4CD8-A475-4750F11B4BC6}" type="slidenum">
              <a:rPr lang="pl-PL" smtClean="0"/>
              <a:pPr/>
              <a:t>‹#›</a:t>
            </a:fld>
            <a:endParaRPr lang="pl-PL"/>
          </a:p>
        </p:txBody>
      </p:sp>
      <p:sp>
        <p:nvSpPr>
          <p:cNvPr id="11" name="Symbol zastępczy zawartości 10"/>
          <p:cNvSpPr>
            <a:spLocks noGrp="1"/>
          </p:cNvSpPr>
          <p:nvPr>
            <p:ph sz="quarter" idx="1"/>
          </p:nvPr>
        </p:nvSpPr>
        <p:spPr>
          <a:xfrm>
            <a:off x="2971800" y="1600200"/>
            <a:ext cx="5715000" cy="4495800"/>
          </a:xfrm>
        </p:spPr>
        <p:txBody>
          <a:bodyPr vert="horz"/>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pl-PL"/>
              <a:t>Kliknij, aby edytować styl</a:t>
            </a:r>
            <a:endParaRPr kumimoji="0" lang="en-US"/>
          </a:p>
        </p:txBody>
      </p:sp>
      <p:sp>
        <p:nvSpPr>
          <p:cNvPr id="4" name="Symbol zastępczy tekstu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pl-PL"/>
              <a:t>Kliknij, aby edytować style wzorca tekstu</a:t>
            </a:r>
          </a:p>
        </p:txBody>
      </p:sp>
      <p:sp>
        <p:nvSpPr>
          <p:cNvPr id="5" name="Symbol zastępczy daty 4"/>
          <p:cNvSpPr>
            <a:spLocks noGrp="1"/>
          </p:cNvSpPr>
          <p:nvPr>
            <p:ph type="dt" sz="half" idx="10"/>
          </p:nvPr>
        </p:nvSpPr>
        <p:spPr/>
        <p:txBody>
          <a:bodyPr/>
          <a:lstStyle/>
          <a:p>
            <a:fld id="{2A60956C-C0AC-4179-9908-4FB59AD7D305}" type="datetime1">
              <a:rPr lang="pl-PL" smtClean="0"/>
              <a:pPr/>
              <a:t>29.09.2016</a:t>
            </a:fld>
            <a:endParaRPr lang="pl-PL"/>
          </a:p>
        </p:txBody>
      </p:sp>
      <p:sp>
        <p:nvSpPr>
          <p:cNvPr id="6" name="Symbol zastępczy stopki 5"/>
          <p:cNvSpPr>
            <a:spLocks noGrp="1"/>
          </p:cNvSpPr>
          <p:nvPr>
            <p:ph type="ftr" sz="quarter" idx="11"/>
          </p:nvPr>
        </p:nvSpPr>
        <p:spPr>
          <a:xfrm>
            <a:off x="914400" y="6172200"/>
            <a:ext cx="3886200" cy="457200"/>
          </a:xfrm>
        </p:spPr>
        <p:txBody>
          <a:bodyPr/>
          <a:lstStyle/>
          <a:p>
            <a:endParaRPr lang="pl-PL"/>
          </a:p>
        </p:txBody>
      </p:sp>
      <p:sp>
        <p:nvSpPr>
          <p:cNvPr id="7" name="Symbol zastępczy numeru slajdu 6"/>
          <p:cNvSpPr>
            <a:spLocks noGrp="1"/>
          </p:cNvSpPr>
          <p:nvPr>
            <p:ph type="sldNum" sz="quarter" idx="12"/>
          </p:nvPr>
        </p:nvSpPr>
        <p:spPr>
          <a:xfrm>
            <a:off x="146304" y="6208776"/>
            <a:ext cx="457200" cy="457200"/>
          </a:xfrm>
        </p:spPr>
        <p:txBody>
          <a:bodyPr/>
          <a:lstStyle/>
          <a:p>
            <a:fld id="{589B7C76-EFF2-4CD8-A475-4750F11B4BC6}" type="slidenum">
              <a:rPr lang="pl-PL" smtClean="0"/>
              <a:pPr/>
              <a:t>‹#›</a:t>
            </a:fld>
            <a:endParaRPr lang="pl-PL"/>
          </a:p>
        </p:txBody>
      </p:sp>
      <p:sp>
        <p:nvSpPr>
          <p:cNvPr id="11" name="Prostokąt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rostokąt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rostokąt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Symbol zastępczy obrazu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pl-PL"/>
              <a:t>Kliknij ikonę, aby dodać obraz</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3" name="Symbol zastępczy tytułu pionowego 2"/>
          <p:cNvSpPr>
            <a:spLocks noGrp="1"/>
          </p:cNvSpPr>
          <p:nvPr>
            <p:ph type="body" orient="vert" idx="1"/>
          </p:nvPr>
        </p:nvSpPr>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daty 3"/>
          <p:cNvSpPr>
            <a:spLocks noGrp="1"/>
          </p:cNvSpPr>
          <p:nvPr>
            <p:ph type="dt" sz="half" idx="10"/>
          </p:nvPr>
        </p:nvSpPr>
        <p:spPr/>
        <p:txBody>
          <a:bodyPr/>
          <a:lstStyle/>
          <a:p>
            <a:fld id="{20D09D4C-1F6D-44CE-A421-57FABDADAB5D}" type="datetime1">
              <a:rPr lang="pl-PL" smtClean="0"/>
              <a:pPr/>
              <a:t>29.09.2016</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41"/>
            <a:ext cx="2011680" cy="5851525"/>
          </a:xfrm>
        </p:spPr>
        <p:txBody>
          <a:bodyPr vert="eaVert"/>
          <a:lstStyle/>
          <a:p>
            <a:r>
              <a:rPr kumimoji="0" lang="pl-PL"/>
              <a:t>Kliknij, aby edytować styl</a:t>
            </a:r>
            <a:endParaRPr kumimoji="0" lang="en-US"/>
          </a:p>
        </p:txBody>
      </p:sp>
      <p:sp>
        <p:nvSpPr>
          <p:cNvPr id="3" name="Symbol zastępczy tytułu pionowego 2"/>
          <p:cNvSpPr>
            <a:spLocks noGrp="1"/>
          </p:cNvSpPr>
          <p:nvPr>
            <p:ph type="body" orient="vert" idx="1"/>
          </p:nvPr>
        </p:nvSpPr>
        <p:spPr>
          <a:xfrm>
            <a:off x="914400" y="274640"/>
            <a:ext cx="5562600" cy="5851525"/>
          </a:xfrm>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daty 3"/>
          <p:cNvSpPr>
            <a:spLocks noGrp="1"/>
          </p:cNvSpPr>
          <p:nvPr>
            <p:ph type="dt" sz="half" idx="10"/>
          </p:nvPr>
        </p:nvSpPr>
        <p:spPr/>
        <p:txBody>
          <a:bodyPr/>
          <a:lstStyle/>
          <a:p>
            <a:fld id="{E5C7C312-6C04-45C8-96DA-1A25D9379C94}" type="datetime1">
              <a:rPr lang="pl-PL" smtClean="0"/>
              <a:pPr/>
              <a:t>29.09.2016</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Prostokąt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Prostokąt zaokrąglony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Symbol zastępczy tytułu 21"/>
          <p:cNvSpPr>
            <a:spLocks noGrp="1"/>
          </p:cNvSpPr>
          <p:nvPr>
            <p:ph type="title"/>
          </p:nvPr>
        </p:nvSpPr>
        <p:spPr>
          <a:xfrm>
            <a:off x="914400" y="274638"/>
            <a:ext cx="7772400" cy="1143000"/>
          </a:xfrm>
          <a:prstGeom prst="rect">
            <a:avLst/>
          </a:prstGeom>
        </p:spPr>
        <p:txBody>
          <a:bodyPr bIns="91440" anchor="b" anchorCtr="0">
            <a:normAutofit/>
          </a:bodyPr>
          <a:lstStyle/>
          <a:p>
            <a:r>
              <a:rPr kumimoji="0" lang="pl-PL"/>
              <a:t>Kliknij, aby edytować styl</a:t>
            </a:r>
            <a:endParaRPr kumimoji="0" lang="en-US"/>
          </a:p>
        </p:txBody>
      </p:sp>
      <p:sp>
        <p:nvSpPr>
          <p:cNvPr id="13" name="Symbol zastępczy tekstu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pl-PL"/>
              <a:t>Kliknij, aby edytować style wzorca tekstu</a:t>
            </a:r>
          </a:p>
          <a:p>
            <a:pPr lvl="1" eaLnBrk="1" latinLnBrk="0" hangingPunct="1"/>
            <a:r>
              <a:rPr kumimoji="0" lang="pl-PL"/>
              <a:t>Drugi poziom</a:t>
            </a:r>
          </a:p>
          <a:p>
            <a:pPr lvl="2" eaLnBrk="1" latinLnBrk="0" hangingPunct="1"/>
            <a:r>
              <a:rPr kumimoji="0" lang="pl-PL"/>
              <a:t>Trzeci poziom</a:t>
            </a:r>
          </a:p>
          <a:p>
            <a:pPr lvl="3" eaLnBrk="1" latinLnBrk="0" hangingPunct="1"/>
            <a:r>
              <a:rPr kumimoji="0" lang="pl-PL"/>
              <a:t>Czwarty poziom</a:t>
            </a:r>
          </a:p>
          <a:p>
            <a:pPr lvl="4" eaLnBrk="1" latinLnBrk="0" hangingPunct="1"/>
            <a:r>
              <a:rPr kumimoji="0" lang="pl-PL"/>
              <a:t>Piąty poziom</a:t>
            </a:r>
            <a:endParaRPr kumimoji="0" lang="en-US"/>
          </a:p>
        </p:txBody>
      </p:sp>
      <p:sp>
        <p:nvSpPr>
          <p:cNvPr id="14" name="Symbol zastępczy daty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1F593C5A-B14F-4096-86B0-06ABF3A37E17}" type="datetime1">
              <a:rPr lang="pl-PL" smtClean="0"/>
              <a:pPr/>
              <a:t>29.09.2016</a:t>
            </a:fld>
            <a:endParaRPr lang="pl-PL"/>
          </a:p>
        </p:txBody>
      </p:sp>
      <p:sp>
        <p:nvSpPr>
          <p:cNvPr id="3" name="Symbol zastępczy stopki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pl-PL"/>
          </a:p>
        </p:txBody>
      </p:sp>
      <p:sp>
        <p:nvSpPr>
          <p:cNvPr id="23" name="Symbol zastępczy numeru slajdu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589B7C76-EFF2-4CD8-A475-4750F11B4BC6}"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4045" r:id="rId1"/>
    <p:sldLayoutId id="2147484046" r:id="rId2"/>
    <p:sldLayoutId id="2147484047" r:id="rId3"/>
    <p:sldLayoutId id="2147484048" r:id="rId4"/>
    <p:sldLayoutId id="2147484049" r:id="rId5"/>
    <p:sldLayoutId id="2147484050" r:id="rId6"/>
    <p:sldLayoutId id="2147484051" r:id="rId7"/>
    <p:sldLayoutId id="2147484052" r:id="rId8"/>
    <p:sldLayoutId id="2147484053" r:id="rId9"/>
    <p:sldLayoutId id="2147484054" r:id="rId10"/>
    <p:sldLayoutId id="2147484055"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ole tekstowe 5"/>
          <p:cNvSpPr txBox="1"/>
          <p:nvPr/>
        </p:nvSpPr>
        <p:spPr>
          <a:xfrm>
            <a:off x="-1843327" y="1396190"/>
            <a:ext cx="9841905" cy="1708160"/>
          </a:xfrm>
          <a:prstGeom prst="rect">
            <a:avLst/>
          </a:prstGeom>
          <a:noFill/>
        </p:spPr>
        <p:txBody>
          <a:bodyPr wrap="square" rtlCol="0">
            <a:spAutoFit/>
          </a:bodyPr>
          <a:lstStyle/>
          <a:p>
            <a:pPr algn="ctr"/>
            <a:r>
              <a:rPr lang="pl-PL" sz="3600" dirty="0">
                <a:latin typeface="Arial" panose="020B0604020202020204" pitchFamily="34" charset="0"/>
                <a:cs typeface="Arial" panose="020B0604020202020204" pitchFamily="34" charset="0"/>
              </a:rPr>
              <a:t>Program Rewitalizacji  </a:t>
            </a:r>
            <a:br>
              <a:rPr lang="pl-PL" sz="3600" dirty="0">
                <a:latin typeface="Arial" panose="020B0604020202020204" pitchFamily="34" charset="0"/>
                <a:cs typeface="Arial" panose="020B0604020202020204" pitchFamily="34" charset="0"/>
              </a:rPr>
            </a:br>
            <a:r>
              <a:rPr lang="pl-PL" sz="3600" dirty="0">
                <a:latin typeface="Arial" panose="020B0604020202020204" pitchFamily="34" charset="0"/>
                <a:cs typeface="Arial" panose="020B0604020202020204" pitchFamily="34" charset="0"/>
              </a:rPr>
              <a:t>Gminy Kijewo Królewskie</a:t>
            </a:r>
            <a:br>
              <a:rPr lang="pl-PL" dirty="0"/>
            </a:br>
            <a:r>
              <a:rPr lang="pl-PL" sz="3300" dirty="0">
                <a:latin typeface="Arial" panose="020B0604020202020204" pitchFamily="34" charset="0"/>
                <a:cs typeface="Arial" panose="020B0604020202020204" pitchFamily="34" charset="0"/>
              </a:rPr>
              <a:t>na lata 2016-2023</a:t>
            </a:r>
            <a:endParaRPr lang="pl-PL" dirty="0">
              <a:latin typeface="Arial" panose="020B0604020202020204" pitchFamily="34" charset="0"/>
              <a:cs typeface="Arial" panose="020B0604020202020204" pitchFamily="34" charset="0"/>
            </a:endParaRPr>
          </a:p>
        </p:txBody>
      </p:sp>
      <p:pic>
        <p:nvPicPr>
          <p:cNvPr id="2" name="Obraz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57840" y="678418"/>
            <a:ext cx="2582327" cy="3143703"/>
          </a:xfrm>
          <a:prstGeom prst="rect">
            <a:avLst/>
          </a:prstGeom>
        </p:spPr>
      </p:pic>
      <p:pic>
        <p:nvPicPr>
          <p:cNvPr id="3" name="Obraz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1365" y="3081267"/>
            <a:ext cx="2003612" cy="1334906"/>
          </a:xfrm>
          <a:prstGeom prst="rect">
            <a:avLst/>
          </a:prstGeom>
        </p:spPr>
      </p:pic>
      <p:pic>
        <p:nvPicPr>
          <p:cNvPr id="5" name="Obraz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64976" y="3351678"/>
            <a:ext cx="1886219" cy="1414665"/>
          </a:xfrm>
          <a:prstGeom prst="rect">
            <a:avLst/>
          </a:prstGeom>
        </p:spPr>
      </p:pic>
      <p:pic>
        <p:nvPicPr>
          <p:cNvPr id="11" name="Obraz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48155" y="3126926"/>
            <a:ext cx="2003022" cy="1334513"/>
          </a:xfrm>
          <a:prstGeom prst="rect">
            <a:avLst/>
          </a:prstGeom>
        </p:spPr>
      </p:pic>
      <p:pic>
        <p:nvPicPr>
          <p:cNvPr id="12" name="Obraz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8771" y="4505180"/>
            <a:ext cx="1828800" cy="1371600"/>
          </a:xfrm>
          <a:prstGeom prst="rect">
            <a:avLst/>
          </a:prstGeom>
        </p:spPr>
      </p:pic>
      <p:pic>
        <p:nvPicPr>
          <p:cNvPr id="14" name="Obraz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96740" y="4604980"/>
            <a:ext cx="1908892" cy="1271800"/>
          </a:xfrm>
          <a:prstGeom prst="rect">
            <a:avLst/>
          </a:prstGeom>
        </p:spPr>
      </p:pic>
      <p:pic>
        <p:nvPicPr>
          <p:cNvPr id="9" name="Obraz 8"/>
          <p:cNvPicPr>
            <a:picLocks noChangeAspect="1"/>
          </p:cNvPicPr>
          <p:nvPr/>
        </p:nvPicPr>
        <p:blipFill>
          <a:blip r:embed="rId9" cstate="print"/>
          <a:stretch>
            <a:fillRect/>
          </a:stretch>
        </p:blipFill>
        <p:spPr>
          <a:xfrm>
            <a:off x="1235674" y="5876780"/>
            <a:ext cx="6908726" cy="877841"/>
          </a:xfrm>
          <a:prstGeom prst="rect">
            <a:avLst/>
          </a:prstGeom>
        </p:spPr>
      </p:pic>
    </p:spTree>
    <p:extLst>
      <p:ext uri="{BB962C8B-B14F-4D97-AF65-F5344CB8AC3E}">
        <p14:creationId xmlns:p14="http://schemas.microsoft.com/office/powerpoint/2010/main" val="38299270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numeru slajdu 3"/>
          <p:cNvSpPr>
            <a:spLocks noGrp="1"/>
          </p:cNvSpPr>
          <p:nvPr>
            <p:ph type="sldNum" sz="quarter" idx="12"/>
          </p:nvPr>
        </p:nvSpPr>
        <p:spPr/>
        <p:txBody>
          <a:bodyPr/>
          <a:lstStyle/>
          <a:p>
            <a:fld id="{900E15B2-3395-4AE1-A087-9B518648F0D0}" type="slidenum">
              <a:rPr lang="pl-PL" smtClean="0"/>
              <a:t>2</a:t>
            </a:fld>
            <a:endParaRPr lang="pl-PL" dirty="0"/>
          </a:p>
        </p:txBody>
      </p:sp>
      <p:sp>
        <p:nvSpPr>
          <p:cNvPr id="6" name="pole tekstowe 5"/>
          <p:cNvSpPr txBox="1"/>
          <p:nvPr/>
        </p:nvSpPr>
        <p:spPr>
          <a:xfrm>
            <a:off x="210166" y="692696"/>
            <a:ext cx="6329363" cy="553998"/>
          </a:xfrm>
          <a:prstGeom prst="rect">
            <a:avLst/>
          </a:prstGeom>
          <a:noFill/>
        </p:spPr>
        <p:txBody>
          <a:bodyPr wrap="square" rtlCol="0">
            <a:spAutoFit/>
          </a:bodyPr>
          <a:lstStyle/>
          <a:p>
            <a:r>
              <a:rPr lang="pl-PL" sz="3000" b="1" dirty="0">
                <a:solidFill>
                  <a:schemeClr val="bg1"/>
                </a:solidFill>
                <a:latin typeface="Arial" panose="020B0604020202020204" pitchFamily="34" charset="0"/>
                <a:cs typeface="Arial" panose="020B0604020202020204" pitchFamily="34" charset="0"/>
              </a:rPr>
              <a:t>Plan spotkania</a:t>
            </a:r>
          </a:p>
        </p:txBody>
      </p:sp>
      <p:graphicFrame>
        <p:nvGraphicFramePr>
          <p:cNvPr id="2" name="Diagram 1"/>
          <p:cNvGraphicFramePr/>
          <p:nvPr>
            <p:extLst>
              <p:ext uri="{D42A27DB-BD31-4B8C-83A1-F6EECF244321}">
                <p14:modId xmlns:p14="http://schemas.microsoft.com/office/powerpoint/2010/main" val="702474018"/>
              </p:ext>
            </p:extLst>
          </p:nvPr>
        </p:nvGraphicFramePr>
        <p:xfrm>
          <a:off x="-1044624" y="1743223"/>
          <a:ext cx="8838945" cy="45413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218686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e tekstowe 4"/>
          <p:cNvSpPr txBox="1"/>
          <p:nvPr/>
        </p:nvSpPr>
        <p:spPr>
          <a:xfrm>
            <a:off x="179512" y="752741"/>
            <a:ext cx="6329363" cy="553998"/>
          </a:xfrm>
          <a:prstGeom prst="rect">
            <a:avLst/>
          </a:prstGeom>
          <a:noFill/>
        </p:spPr>
        <p:txBody>
          <a:bodyPr wrap="square" rtlCol="0">
            <a:spAutoFit/>
          </a:bodyPr>
          <a:lstStyle/>
          <a:p>
            <a:r>
              <a:rPr lang="pl-PL" sz="3000" dirty="0">
                <a:solidFill>
                  <a:schemeClr val="bg1"/>
                </a:solidFill>
                <a:latin typeface="Arial" panose="020B0604020202020204" pitchFamily="34" charset="0"/>
                <a:cs typeface="Arial" panose="020B0604020202020204" pitchFamily="34" charset="0"/>
              </a:rPr>
              <a:t>Cel spotkania </a:t>
            </a:r>
          </a:p>
        </p:txBody>
      </p:sp>
      <p:sp>
        <p:nvSpPr>
          <p:cNvPr id="2" name="pole tekstowe 1"/>
          <p:cNvSpPr txBox="1"/>
          <p:nvPr/>
        </p:nvSpPr>
        <p:spPr>
          <a:xfrm>
            <a:off x="557213" y="3003210"/>
            <a:ext cx="8001000" cy="830997"/>
          </a:xfrm>
          <a:prstGeom prst="rect">
            <a:avLst/>
          </a:prstGeom>
          <a:solidFill>
            <a:srgbClr val="0066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5"/>
          </a:lnRef>
          <a:fillRef idx="3">
            <a:schemeClr val="accent5"/>
          </a:fillRef>
          <a:effectRef idx="2">
            <a:schemeClr val="accent5"/>
          </a:effectRef>
          <a:fontRef idx="minor">
            <a:schemeClr val="lt1"/>
          </a:fontRef>
        </p:style>
        <p:txBody>
          <a:bodyPr wrap="square" rtlCol="0">
            <a:spAutoFit/>
          </a:bodyPr>
          <a:lstStyle/>
          <a:p>
            <a:pPr algn="ctr"/>
            <a:r>
              <a:rPr lang="pl-PL" sz="2400" dirty="0">
                <a:latin typeface="Arial" panose="020B0604020202020204" pitchFamily="34" charset="0"/>
                <a:cs typeface="Arial" panose="020B0604020202020204" pitchFamily="34" charset="0"/>
              </a:rPr>
              <a:t>Przedstawienie zapisów Programu Rewitalizacji Gminy Kijewo Królewskie na lata 2016-2023</a:t>
            </a:r>
          </a:p>
        </p:txBody>
      </p:sp>
      <p:sp>
        <p:nvSpPr>
          <p:cNvPr id="4" name="Symbol zastępczy numeru slajdu 3"/>
          <p:cNvSpPr>
            <a:spLocks noGrp="1"/>
          </p:cNvSpPr>
          <p:nvPr>
            <p:ph type="sldNum" sz="quarter" idx="12"/>
          </p:nvPr>
        </p:nvSpPr>
        <p:spPr/>
        <p:txBody>
          <a:bodyPr/>
          <a:lstStyle/>
          <a:p>
            <a:fld id="{900E15B2-3395-4AE1-A087-9B518648F0D0}" type="slidenum">
              <a:rPr lang="pl-PL" smtClean="0"/>
              <a:t>3</a:t>
            </a:fld>
            <a:endParaRPr lang="pl-PL" dirty="0"/>
          </a:p>
        </p:txBody>
      </p:sp>
    </p:spTree>
    <p:extLst>
      <p:ext uri="{BB962C8B-B14F-4D97-AF65-F5344CB8AC3E}">
        <p14:creationId xmlns:p14="http://schemas.microsoft.com/office/powerpoint/2010/main" val="15269801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numeru slajdu 3"/>
          <p:cNvSpPr>
            <a:spLocks noGrp="1"/>
          </p:cNvSpPr>
          <p:nvPr>
            <p:ph type="sldNum" sz="quarter" idx="12"/>
          </p:nvPr>
        </p:nvSpPr>
        <p:spPr/>
        <p:txBody>
          <a:bodyPr/>
          <a:lstStyle/>
          <a:p>
            <a:fld id="{589B7C76-EFF2-4CD8-A475-4750F11B4BC6}" type="slidenum">
              <a:rPr lang="pl-PL" smtClean="0"/>
              <a:pPr/>
              <a:t>4</a:t>
            </a:fld>
            <a:endParaRPr lang="pl-PL"/>
          </a:p>
        </p:txBody>
      </p:sp>
      <p:sp>
        <p:nvSpPr>
          <p:cNvPr id="3" name="Symbol zastępczy zawartości 2"/>
          <p:cNvSpPr>
            <a:spLocks noGrp="1"/>
          </p:cNvSpPr>
          <p:nvPr>
            <p:ph sz="quarter" idx="1"/>
          </p:nvPr>
        </p:nvSpPr>
        <p:spPr>
          <a:xfrm>
            <a:off x="457200" y="1556792"/>
            <a:ext cx="7643192" cy="4898944"/>
          </a:xfrm>
        </p:spPr>
        <p:txBody>
          <a:bodyPr>
            <a:normAutofit lnSpcReduction="10000"/>
          </a:bodyPr>
          <a:lstStyle/>
          <a:p>
            <a:pPr algn="just">
              <a:lnSpc>
                <a:spcPct val="170000"/>
              </a:lnSpc>
              <a:spcBef>
                <a:spcPts val="0"/>
              </a:spcBef>
              <a:buNone/>
            </a:pPr>
            <a:r>
              <a:rPr lang="pl-PL" sz="1800" dirty="0">
                <a:latin typeface="Calibri" pitchFamily="34" charset="0"/>
              </a:rPr>
              <a:t>Gminny Program Rewitalizacji Gminy Kijewo Królewskie na lata 2016 - 2023  jest opracowywany zgodnie z wytycznymi dla województwa kujawsko-pomorskiego, które zostały zawarte w następujących dokumentach:</a:t>
            </a:r>
          </a:p>
          <a:p>
            <a:pPr algn="just">
              <a:lnSpc>
                <a:spcPct val="170000"/>
              </a:lnSpc>
              <a:spcBef>
                <a:spcPts val="0"/>
              </a:spcBef>
              <a:buNone/>
            </a:pPr>
            <a:endParaRPr lang="pl-PL" sz="1700" dirty="0">
              <a:latin typeface="Calibri" pitchFamily="34" charset="0"/>
            </a:endParaRPr>
          </a:p>
          <a:p>
            <a:pPr algn="just">
              <a:lnSpc>
                <a:spcPct val="170000"/>
              </a:lnSpc>
              <a:spcBef>
                <a:spcPts val="0"/>
              </a:spcBef>
            </a:pPr>
            <a:r>
              <a:rPr lang="pl-PL" sz="1700" dirty="0">
                <a:latin typeface="Calibri" pitchFamily="34" charset="0"/>
              </a:rPr>
              <a:t> </a:t>
            </a:r>
            <a:r>
              <a:rPr lang="pl-PL" sz="1700" b="1" dirty="0">
                <a:latin typeface="Calibri" pitchFamily="34" charset="0"/>
              </a:rPr>
              <a:t>"Zasady programowania przedsięwzięć rewitalizacyjnych w celu </a:t>
            </a:r>
            <a:br>
              <a:rPr lang="pl-PL" sz="1700" b="1" dirty="0">
                <a:latin typeface="Calibri" pitchFamily="34" charset="0"/>
              </a:rPr>
            </a:br>
            <a:r>
              <a:rPr lang="pl-PL" sz="1700" b="1" dirty="0">
                <a:latin typeface="Calibri" pitchFamily="34" charset="0"/>
              </a:rPr>
              <a:t>ubiegania się o środki finansowe w ramach Regionalnego Programu Operacyjnego Województwa Kujawsko-Pomorskiego na lata 2014-2020"</a:t>
            </a:r>
            <a:r>
              <a:rPr lang="pl-PL" sz="1700" dirty="0">
                <a:latin typeface="Calibri" pitchFamily="34" charset="0"/>
              </a:rPr>
              <a:t> </a:t>
            </a:r>
            <a:br>
              <a:rPr lang="pl-PL" sz="1700" dirty="0">
                <a:latin typeface="Calibri" pitchFamily="34" charset="0"/>
              </a:rPr>
            </a:br>
            <a:r>
              <a:rPr lang="pl-PL" sz="1700" dirty="0">
                <a:latin typeface="Calibri" pitchFamily="34" charset="0"/>
              </a:rPr>
              <a:t>z dnia 27 stycznia 2016 roku. </a:t>
            </a:r>
          </a:p>
          <a:p>
            <a:pPr>
              <a:lnSpc>
                <a:spcPct val="170000"/>
              </a:lnSpc>
              <a:spcBef>
                <a:spcPts val="0"/>
              </a:spcBef>
            </a:pPr>
            <a:endParaRPr lang="pl-PL" sz="1700" dirty="0">
              <a:latin typeface="Calibri" pitchFamily="34" charset="0"/>
            </a:endParaRPr>
          </a:p>
          <a:p>
            <a:pPr>
              <a:lnSpc>
                <a:spcPct val="170000"/>
              </a:lnSpc>
              <a:spcBef>
                <a:spcPts val="0"/>
              </a:spcBef>
            </a:pPr>
            <a:r>
              <a:rPr lang="pl-PL" sz="1700" dirty="0">
                <a:latin typeface="Calibri" pitchFamily="34" charset="0"/>
              </a:rPr>
              <a:t>„</a:t>
            </a:r>
            <a:r>
              <a:rPr lang="pl-PL" sz="1700" b="1" dirty="0">
                <a:latin typeface="Calibri" pitchFamily="34" charset="0"/>
              </a:rPr>
              <a:t>Wytyczne w zakresie rewitalizacji w programach operacyjnych na lata 2014-2020” </a:t>
            </a:r>
            <a:r>
              <a:rPr lang="pl-PL" sz="1700" dirty="0">
                <a:latin typeface="Calibri" pitchFamily="34" charset="0"/>
              </a:rPr>
              <a:t>Ministerstwa Infrastruktury i Rozwoju z dnia  3 lipca 2015 roku.</a:t>
            </a:r>
          </a:p>
          <a:p>
            <a:endParaRPr lang="pl-PL" dirty="0"/>
          </a:p>
        </p:txBody>
      </p:sp>
      <p:sp>
        <p:nvSpPr>
          <p:cNvPr id="6" name="Tytuł 5"/>
          <p:cNvSpPr>
            <a:spLocks noGrp="1"/>
          </p:cNvSpPr>
          <p:nvPr>
            <p:ph type="title"/>
          </p:nvPr>
        </p:nvSpPr>
        <p:spPr>
          <a:xfrm>
            <a:off x="0" y="404664"/>
            <a:ext cx="7772400" cy="1143000"/>
          </a:xfrm>
        </p:spPr>
        <p:txBody>
          <a:bodyPr>
            <a:normAutofit/>
          </a:bodyPr>
          <a:lstStyle/>
          <a:p>
            <a:r>
              <a:rPr lang="pl-PL" sz="3600" b="1" dirty="0">
                <a:solidFill>
                  <a:schemeClr val="bg1"/>
                </a:solidFill>
                <a:latin typeface="Arial" panose="020B0604020202020204" pitchFamily="34" charset="0"/>
                <a:cs typeface="Arial" panose="020B0604020202020204" pitchFamily="34" charset="0"/>
              </a:rPr>
              <a:t>Wprowadzenie i metodologia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ymbol zastępczy numeru slajdu 5"/>
          <p:cNvSpPr>
            <a:spLocks noGrp="1"/>
          </p:cNvSpPr>
          <p:nvPr>
            <p:ph type="sldNum" sz="quarter" idx="12"/>
          </p:nvPr>
        </p:nvSpPr>
        <p:spPr/>
        <p:txBody>
          <a:bodyPr/>
          <a:lstStyle/>
          <a:p>
            <a:fld id="{589B7C76-EFF2-4CD8-A475-4750F11B4BC6}" type="slidenum">
              <a:rPr lang="pl-PL" smtClean="0"/>
              <a:pPr/>
              <a:t>5</a:t>
            </a:fld>
            <a:endParaRPr lang="pl-PL"/>
          </a:p>
        </p:txBody>
      </p:sp>
      <p:graphicFrame>
        <p:nvGraphicFramePr>
          <p:cNvPr id="5" name="Symbol zastępczy zawartości 4"/>
          <p:cNvGraphicFramePr>
            <a:graphicFrameLocks noGrp="1"/>
          </p:cNvGraphicFramePr>
          <p:nvPr>
            <p:ph sz="quarter" idx="1"/>
            <p:extLst>
              <p:ext uri="{D42A27DB-BD31-4B8C-83A1-F6EECF244321}">
                <p14:modId xmlns:p14="http://schemas.microsoft.com/office/powerpoint/2010/main" val="572954849"/>
              </p:ext>
            </p:extLst>
          </p:nvPr>
        </p:nvGraphicFramePr>
        <p:xfrm>
          <a:off x="251520" y="1628800"/>
          <a:ext cx="8352928" cy="51125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ytuł 2"/>
          <p:cNvSpPr>
            <a:spLocks noGrp="1"/>
          </p:cNvSpPr>
          <p:nvPr>
            <p:ph type="title"/>
          </p:nvPr>
        </p:nvSpPr>
        <p:spPr>
          <a:xfrm>
            <a:off x="-8384" y="0"/>
            <a:ext cx="7772400" cy="1143000"/>
          </a:xfrm>
        </p:spPr>
        <p:txBody>
          <a:bodyPr>
            <a:normAutofit/>
          </a:bodyPr>
          <a:lstStyle/>
          <a:p>
            <a:r>
              <a:rPr lang="pl-PL" sz="3600" b="1" dirty="0">
                <a:solidFill>
                  <a:schemeClr val="bg1"/>
                </a:solidFill>
                <a:latin typeface="Arial" panose="020B0604020202020204" pitchFamily="34" charset="0"/>
                <a:cs typeface="Arial" panose="020B0604020202020204" pitchFamily="34" charset="0"/>
              </a:rPr>
              <a:t>Podstawowe definicje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numeru slajdu 3"/>
          <p:cNvSpPr>
            <a:spLocks noGrp="1"/>
          </p:cNvSpPr>
          <p:nvPr>
            <p:ph type="sldNum" sz="quarter" idx="12"/>
          </p:nvPr>
        </p:nvSpPr>
        <p:spPr/>
        <p:txBody>
          <a:bodyPr/>
          <a:lstStyle/>
          <a:p>
            <a:fld id="{589B7C76-EFF2-4CD8-A475-4750F11B4BC6}" type="slidenum">
              <a:rPr lang="pl-PL" smtClean="0"/>
              <a:pPr/>
              <a:t>6</a:t>
            </a:fld>
            <a:endParaRPr lang="pl-PL"/>
          </a:p>
        </p:txBody>
      </p:sp>
      <p:graphicFrame>
        <p:nvGraphicFramePr>
          <p:cNvPr id="5" name="Symbol zastępczy zawartości 4"/>
          <p:cNvGraphicFramePr>
            <a:graphicFrameLocks noGrp="1"/>
          </p:cNvGraphicFramePr>
          <p:nvPr>
            <p:ph sz="quarter" idx="1"/>
            <p:extLst>
              <p:ext uri="{D42A27DB-BD31-4B8C-83A1-F6EECF244321}">
                <p14:modId xmlns:p14="http://schemas.microsoft.com/office/powerpoint/2010/main" val="2176309506"/>
              </p:ext>
            </p:extLst>
          </p:nvPr>
        </p:nvGraphicFramePr>
        <p:xfrm>
          <a:off x="1398" y="1628800"/>
          <a:ext cx="9142602" cy="50405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ytuł 2"/>
          <p:cNvSpPr txBox="1">
            <a:spLocks/>
          </p:cNvSpPr>
          <p:nvPr/>
        </p:nvSpPr>
        <p:spPr>
          <a:xfrm>
            <a:off x="0" y="116632"/>
            <a:ext cx="7772400" cy="1143000"/>
          </a:xfrm>
          <a:prstGeom prst="rect">
            <a:avLst/>
          </a:prstGeom>
        </p:spPr>
        <p:txBody>
          <a:bodyPr bIns="91440" anchor="b" anchorCtr="0">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r>
              <a:rPr lang="pl-PL" sz="3600" b="1" dirty="0">
                <a:solidFill>
                  <a:schemeClr val="bg1"/>
                </a:solidFill>
                <a:latin typeface="Arial" panose="020B0604020202020204" pitchFamily="34" charset="0"/>
                <a:cs typeface="Arial" panose="020B0604020202020204" pitchFamily="34" charset="0"/>
              </a:rPr>
              <a:t>Podstawowe definicje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ymbol zastępczy numeru slajdu 5"/>
          <p:cNvSpPr>
            <a:spLocks noGrp="1"/>
          </p:cNvSpPr>
          <p:nvPr>
            <p:ph type="sldNum" sz="quarter" idx="12"/>
          </p:nvPr>
        </p:nvSpPr>
        <p:spPr/>
        <p:txBody>
          <a:bodyPr/>
          <a:lstStyle/>
          <a:p>
            <a:fld id="{589B7C76-EFF2-4CD8-A475-4750F11B4BC6}" type="slidenum">
              <a:rPr lang="pl-PL" smtClean="0"/>
              <a:pPr/>
              <a:t>7</a:t>
            </a:fld>
            <a:endParaRPr lang="pl-PL"/>
          </a:p>
        </p:txBody>
      </p:sp>
      <p:graphicFrame>
        <p:nvGraphicFramePr>
          <p:cNvPr id="5" name="Symbol zastępczy zawartości 4"/>
          <p:cNvGraphicFramePr>
            <a:graphicFrameLocks noGrp="1"/>
          </p:cNvGraphicFramePr>
          <p:nvPr>
            <p:ph sz="quarter" idx="1"/>
            <p:extLst>
              <p:ext uri="{D42A27DB-BD31-4B8C-83A1-F6EECF244321}">
                <p14:modId xmlns:p14="http://schemas.microsoft.com/office/powerpoint/2010/main" val="1611871230"/>
              </p:ext>
            </p:extLst>
          </p:nvPr>
        </p:nvGraphicFramePr>
        <p:xfrm>
          <a:off x="7260" y="1628800"/>
          <a:ext cx="8686800" cy="5077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ytuł 2"/>
          <p:cNvSpPr>
            <a:spLocks noGrp="1"/>
          </p:cNvSpPr>
          <p:nvPr>
            <p:ph type="title"/>
          </p:nvPr>
        </p:nvSpPr>
        <p:spPr>
          <a:xfrm>
            <a:off x="7260" y="116632"/>
            <a:ext cx="7772400" cy="1143000"/>
          </a:xfrm>
        </p:spPr>
        <p:txBody>
          <a:bodyPr>
            <a:normAutofit/>
          </a:bodyPr>
          <a:lstStyle/>
          <a:p>
            <a:r>
              <a:rPr lang="pl-PL" sz="3600" b="1" dirty="0">
                <a:solidFill>
                  <a:schemeClr val="bg1"/>
                </a:solidFill>
                <a:latin typeface="Arial" panose="020B0604020202020204" pitchFamily="34" charset="0"/>
                <a:cs typeface="Arial" panose="020B0604020202020204" pitchFamily="34" charset="0"/>
              </a:rPr>
              <a:t>Podstawowe definicje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numeru slajdu 3"/>
          <p:cNvSpPr>
            <a:spLocks noGrp="1"/>
          </p:cNvSpPr>
          <p:nvPr>
            <p:ph type="sldNum" sz="quarter" idx="12"/>
          </p:nvPr>
        </p:nvSpPr>
        <p:spPr/>
        <p:txBody>
          <a:bodyPr/>
          <a:lstStyle/>
          <a:p>
            <a:fld id="{589B7C76-EFF2-4CD8-A475-4750F11B4BC6}" type="slidenum">
              <a:rPr lang="pl-PL" smtClean="0"/>
              <a:pPr/>
              <a:t>8</a:t>
            </a:fld>
            <a:endParaRPr lang="pl-PL"/>
          </a:p>
        </p:txBody>
      </p:sp>
      <p:graphicFrame>
        <p:nvGraphicFramePr>
          <p:cNvPr id="5" name="Symbol zastępczy zawartości 4"/>
          <p:cNvGraphicFramePr>
            <a:graphicFrameLocks noGrp="1"/>
          </p:cNvGraphicFramePr>
          <p:nvPr>
            <p:ph sz="quarter" idx="1"/>
            <p:extLst>
              <p:ext uri="{D42A27DB-BD31-4B8C-83A1-F6EECF244321}">
                <p14:modId xmlns:p14="http://schemas.microsoft.com/office/powerpoint/2010/main" val="389176873"/>
              </p:ext>
            </p:extLst>
          </p:nvPr>
        </p:nvGraphicFramePr>
        <p:xfrm>
          <a:off x="179512" y="1556792"/>
          <a:ext cx="8496944" cy="51149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ytuł 2"/>
          <p:cNvSpPr>
            <a:spLocks noGrp="1"/>
          </p:cNvSpPr>
          <p:nvPr>
            <p:ph type="title"/>
          </p:nvPr>
        </p:nvSpPr>
        <p:spPr>
          <a:xfrm>
            <a:off x="0" y="0"/>
            <a:ext cx="7772400" cy="1143000"/>
          </a:xfrm>
        </p:spPr>
        <p:txBody>
          <a:bodyPr>
            <a:normAutofit/>
          </a:bodyPr>
          <a:lstStyle/>
          <a:p>
            <a:r>
              <a:rPr lang="pl-PL" sz="3600" b="1" dirty="0">
                <a:solidFill>
                  <a:schemeClr val="bg1"/>
                </a:solidFill>
                <a:latin typeface="Arial" panose="020B0604020202020204" pitchFamily="34" charset="0"/>
                <a:cs typeface="Arial" panose="020B0604020202020204" pitchFamily="34" charset="0"/>
              </a:rPr>
              <a:t>Podstawowe definicje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79512" y="188640"/>
            <a:ext cx="7772400" cy="1143000"/>
          </a:xfrm>
        </p:spPr>
        <p:txBody>
          <a:bodyPr>
            <a:normAutofit fontScale="90000"/>
          </a:bodyPr>
          <a:lstStyle/>
          <a:p>
            <a:r>
              <a:rPr lang="pl-PL" dirty="0">
                <a:solidFill>
                  <a:schemeClr val="bg1"/>
                </a:solidFill>
              </a:rPr>
              <a:t>PRZYKŁADOWY SCHEMAT DZIAŁAŃ REWITALIZACYJNYCH #1</a:t>
            </a:r>
          </a:p>
        </p:txBody>
      </p:sp>
      <p:sp>
        <p:nvSpPr>
          <p:cNvPr id="3" name="Symbol zastępczy numeru slajdu 2"/>
          <p:cNvSpPr>
            <a:spLocks noGrp="1"/>
          </p:cNvSpPr>
          <p:nvPr>
            <p:ph type="sldNum" sz="quarter" idx="12"/>
          </p:nvPr>
        </p:nvSpPr>
        <p:spPr/>
        <p:txBody>
          <a:bodyPr/>
          <a:lstStyle/>
          <a:p>
            <a:fld id="{B70DC8AD-665B-483B-AD0F-7B0633FDC6A6}" type="slidenum">
              <a:rPr lang="pl-PL" smtClean="0"/>
              <a:t>9</a:t>
            </a:fld>
            <a:endParaRPr lang="pl-PL"/>
          </a:p>
        </p:txBody>
      </p:sp>
      <p:graphicFrame>
        <p:nvGraphicFramePr>
          <p:cNvPr id="9" name="Symbol zastępczy zawartości 8"/>
          <p:cNvGraphicFramePr>
            <a:graphicFrameLocks noGrp="1"/>
          </p:cNvGraphicFramePr>
          <p:nvPr>
            <p:ph sz="quarter" idx="1"/>
            <p:extLst/>
          </p:nvPr>
        </p:nvGraphicFramePr>
        <p:xfrm>
          <a:off x="507366" y="1484784"/>
          <a:ext cx="7772400"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080239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7504" y="304800"/>
            <a:ext cx="7772400" cy="1143000"/>
          </a:xfrm>
        </p:spPr>
        <p:txBody>
          <a:bodyPr>
            <a:normAutofit fontScale="90000"/>
          </a:bodyPr>
          <a:lstStyle/>
          <a:p>
            <a:r>
              <a:rPr lang="pl-PL" dirty="0">
                <a:solidFill>
                  <a:schemeClr val="bg1"/>
                </a:solidFill>
              </a:rPr>
              <a:t>PRZYKŁADOWY SCHEMAT DZIAŁAŃ REWITALIZACYJNCYH #2</a:t>
            </a:r>
          </a:p>
        </p:txBody>
      </p:sp>
      <p:sp>
        <p:nvSpPr>
          <p:cNvPr id="3" name="Symbol zastępczy numeru slajdu 2"/>
          <p:cNvSpPr>
            <a:spLocks noGrp="1"/>
          </p:cNvSpPr>
          <p:nvPr>
            <p:ph type="sldNum" sz="quarter" idx="12"/>
          </p:nvPr>
        </p:nvSpPr>
        <p:spPr/>
        <p:txBody>
          <a:bodyPr/>
          <a:lstStyle/>
          <a:p>
            <a:fld id="{B70DC8AD-665B-483B-AD0F-7B0633FDC6A6}" type="slidenum">
              <a:rPr lang="pl-PL" smtClean="0"/>
              <a:t>10</a:t>
            </a:fld>
            <a:endParaRPr lang="pl-PL"/>
          </a:p>
        </p:txBody>
      </p:sp>
      <p:graphicFrame>
        <p:nvGraphicFramePr>
          <p:cNvPr id="5" name="Symbol zastępczy zawartości 4"/>
          <p:cNvGraphicFramePr>
            <a:graphicFrameLocks noGrp="1"/>
          </p:cNvGraphicFramePr>
          <p:nvPr>
            <p:ph sz="quarter" idx="1"/>
            <p:extLst/>
          </p:nvPr>
        </p:nvGraphicFramePr>
        <p:xfrm>
          <a:off x="507366" y="1667635"/>
          <a:ext cx="7772400"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54583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ymbol zastępczy numeru slajdu 6"/>
          <p:cNvSpPr>
            <a:spLocks noGrp="1"/>
          </p:cNvSpPr>
          <p:nvPr>
            <p:ph type="sldNum" sz="quarter" idx="12"/>
          </p:nvPr>
        </p:nvSpPr>
        <p:spPr/>
        <p:txBody>
          <a:bodyPr/>
          <a:lstStyle/>
          <a:p>
            <a:fld id="{589B7C76-EFF2-4CD8-A475-4750F11B4BC6}" type="slidenum">
              <a:rPr lang="pl-PL" smtClean="0"/>
              <a:pPr/>
              <a:t>11</a:t>
            </a:fld>
            <a:endParaRPr lang="pl-PL"/>
          </a:p>
        </p:txBody>
      </p:sp>
      <p:graphicFrame>
        <p:nvGraphicFramePr>
          <p:cNvPr id="6" name="Symbol zastępczy zawartości 5"/>
          <p:cNvGraphicFramePr>
            <a:graphicFrameLocks noGrp="1"/>
          </p:cNvGraphicFramePr>
          <p:nvPr>
            <p:ph sz="quarter" idx="1"/>
            <p:extLst>
              <p:ext uri="{D42A27DB-BD31-4B8C-83A1-F6EECF244321}">
                <p14:modId xmlns:p14="http://schemas.microsoft.com/office/powerpoint/2010/main" val="1701345873"/>
              </p:ext>
            </p:extLst>
          </p:nvPr>
        </p:nvGraphicFramePr>
        <p:xfrm>
          <a:off x="539552" y="1772816"/>
          <a:ext cx="7772400"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ytuł 2"/>
          <p:cNvSpPr>
            <a:spLocks noGrp="1"/>
          </p:cNvSpPr>
          <p:nvPr>
            <p:ph type="title"/>
          </p:nvPr>
        </p:nvSpPr>
        <p:spPr>
          <a:xfrm>
            <a:off x="356" y="22385"/>
            <a:ext cx="7772400" cy="1143000"/>
          </a:xfrm>
        </p:spPr>
        <p:txBody>
          <a:bodyPr>
            <a:normAutofit/>
          </a:bodyPr>
          <a:lstStyle/>
          <a:p>
            <a:r>
              <a:rPr lang="pl-PL" sz="3600" b="1" dirty="0">
                <a:solidFill>
                  <a:schemeClr val="bg1"/>
                </a:solidFill>
                <a:latin typeface="Arial" panose="020B0604020202020204" pitchFamily="34" charset="0"/>
                <a:cs typeface="Arial" panose="020B0604020202020204" pitchFamily="34" charset="0"/>
              </a:rPr>
              <a:t>Podstawowe definicje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ole tekstowe 3"/>
          <p:cNvSpPr txBox="1"/>
          <p:nvPr/>
        </p:nvSpPr>
        <p:spPr>
          <a:xfrm>
            <a:off x="0" y="260648"/>
            <a:ext cx="6000750" cy="923330"/>
          </a:xfrm>
          <a:prstGeom prst="rect">
            <a:avLst/>
          </a:prstGeom>
          <a:noFill/>
        </p:spPr>
        <p:txBody>
          <a:bodyPr wrap="square" rtlCol="0">
            <a:spAutoFit/>
          </a:bodyPr>
          <a:lstStyle/>
          <a:p>
            <a:pPr algn="ctr"/>
            <a:r>
              <a:rPr lang="pl-PL" sz="2700" b="1" dirty="0">
                <a:solidFill>
                  <a:schemeClr val="bg1"/>
                </a:solidFill>
                <a:latin typeface="Arial" panose="020B0604020202020204" pitchFamily="34" charset="0"/>
                <a:cs typeface="Arial" panose="020B0604020202020204" pitchFamily="34" charset="0"/>
              </a:rPr>
              <a:t>Diagnoza Gminy Kijewo Królewskie – Problemy</a:t>
            </a:r>
          </a:p>
        </p:txBody>
      </p:sp>
      <p:graphicFrame>
        <p:nvGraphicFramePr>
          <p:cNvPr id="2" name="Diagram 1"/>
          <p:cNvGraphicFramePr/>
          <p:nvPr>
            <p:extLst>
              <p:ext uri="{D42A27DB-BD31-4B8C-83A1-F6EECF244321}">
                <p14:modId xmlns:p14="http://schemas.microsoft.com/office/powerpoint/2010/main" val="1095522113"/>
              </p:ext>
            </p:extLst>
          </p:nvPr>
        </p:nvGraphicFramePr>
        <p:xfrm>
          <a:off x="171450" y="2054225"/>
          <a:ext cx="8772525" cy="37465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278493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195711442"/>
              </p:ext>
            </p:extLst>
          </p:nvPr>
        </p:nvGraphicFramePr>
        <p:xfrm>
          <a:off x="171450" y="2054225"/>
          <a:ext cx="8772525" cy="37465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pole tekstowe 4"/>
          <p:cNvSpPr txBox="1"/>
          <p:nvPr/>
        </p:nvSpPr>
        <p:spPr>
          <a:xfrm>
            <a:off x="0" y="188640"/>
            <a:ext cx="6000750" cy="923330"/>
          </a:xfrm>
          <a:prstGeom prst="rect">
            <a:avLst/>
          </a:prstGeom>
          <a:noFill/>
        </p:spPr>
        <p:txBody>
          <a:bodyPr wrap="square" rtlCol="0">
            <a:spAutoFit/>
          </a:bodyPr>
          <a:lstStyle/>
          <a:p>
            <a:pPr algn="ctr"/>
            <a:r>
              <a:rPr lang="pl-PL" sz="2700" b="1" dirty="0">
                <a:solidFill>
                  <a:schemeClr val="bg1"/>
                </a:solidFill>
                <a:latin typeface="Arial" panose="020B0604020202020204" pitchFamily="34" charset="0"/>
                <a:cs typeface="Arial" panose="020B0604020202020204" pitchFamily="34" charset="0"/>
              </a:rPr>
              <a:t>Diagnoza Gminy Kijewo Królewskie – Problemy</a:t>
            </a:r>
          </a:p>
        </p:txBody>
      </p:sp>
    </p:spTree>
    <p:extLst>
      <p:ext uri="{BB962C8B-B14F-4D97-AF65-F5344CB8AC3E}">
        <p14:creationId xmlns:p14="http://schemas.microsoft.com/office/powerpoint/2010/main" val="11845321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77172760"/>
              </p:ext>
            </p:extLst>
          </p:nvPr>
        </p:nvGraphicFramePr>
        <p:xfrm>
          <a:off x="171450" y="2054225"/>
          <a:ext cx="8772525" cy="37465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pole tekstowe 4"/>
          <p:cNvSpPr txBox="1"/>
          <p:nvPr/>
        </p:nvSpPr>
        <p:spPr>
          <a:xfrm>
            <a:off x="-10763" y="332656"/>
            <a:ext cx="6000750" cy="923330"/>
          </a:xfrm>
          <a:prstGeom prst="rect">
            <a:avLst/>
          </a:prstGeom>
          <a:noFill/>
        </p:spPr>
        <p:txBody>
          <a:bodyPr wrap="square" rtlCol="0">
            <a:spAutoFit/>
          </a:bodyPr>
          <a:lstStyle/>
          <a:p>
            <a:pPr algn="ctr"/>
            <a:r>
              <a:rPr lang="pl-PL" sz="2700" b="1" dirty="0">
                <a:solidFill>
                  <a:schemeClr val="bg1"/>
                </a:solidFill>
                <a:latin typeface="Arial" panose="020B0604020202020204" pitchFamily="34" charset="0"/>
                <a:cs typeface="Arial" panose="020B0604020202020204" pitchFamily="34" charset="0"/>
              </a:rPr>
              <a:t>Diagnoza Gminy Kijewo Królewskie – Problemy</a:t>
            </a:r>
          </a:p>
        </p:txBody>
      </p:sp>
    </p:spTree>
    <p:extLst>
      <p:ext uri="{BB962C8B-B14F-4D97-AF65-F5344CB8AC3E}">
        <p14:creationId xmlns:p14="http://schemas.microsoft.com/office/powerpoint/2010/main" val="26993555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198000511"/>
              </p:ext>
            </p:extLst>
          </p:nvPr>
        </p:nvGraphicFramePr>
        <p:xfrm>
          <a:off x="171450" y="2054225"/>
          <a:ext cx="8772525" cy="37465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pole tekstowe 4"/>
          <p:cNvSpPr txBox="1"/>
          <p:nvPr/>
        </p:nvSpPr>
        <p:spPr>
          <a:xfrm>
            <a:off x="0" y="260648"/>
            <a:ext cx="6000750" cy="923330"/>
          </a:xfrm>
          <a:prstGeom prst="rect">
            <a:avLst/>
          </a:prstGeom>
          <a:noFill/>
        </p:spPr>
        <p:txBody>
          <a:bodyPr wrap="square" rtlCol="0">
            <a:spAutoFit/>
          </a:bodyPr>
          <a:lstStyle/>
          <a:p>
            <a:pPr algn="ctr"/>
            <a:r>
              <a:rPr lang="pl-PL" sz="2700" b="1" dirty="0">
                <a:solidFill>
                  <a:schemeClr val="bg1"/>
                </a:solidFill>
                <a:latin typeface="Arial" panose="020B0604020202020204" pitchFamily="34" charset="0"/>
                <a:cs typeface="Arial" panose="020B0604020202020204" pitchFamily="34" charset="0"/>
              </a:rPr>
              <a:t>Diagnoza Gminy Kijewo Królewskie – Problemy</a:t>
            </a:r>
          </a:p>
        </p:txBody>
      </p:sp>
    </p:spTree>
    <p:extLst>
      <p:ext uri="{BB962C8B-B14F-4D97-AF65-F5344CB8AC3E}">
        <p14:creationId xmlns:p14="http://schemas.microsoft.com/office/powerpoint/2010/main" val="7054876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423695954"/>
              </p:ext>
            </p:extLst>
          </p:nvPr>
        </p:nvGraphicFramePr>
        <p:xfrm>
          <a:off x="171450" y="2054225"/>
          <a:ext cx="8772525" cy="37465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pole tekstowe 4"/>
          <p:cNvSpPr txBox="1"/>
          <p:nvPr/>
        </p:nvSpPr>
        <p:spPr>
          <a:xfrm>
            <a:off x="-21882" y="404664"/>
            <a:ext cx="6000750" cy="923330"/>
          </a:xfrm>
          <a:prstGeom prst="rect">
            <a:avLst/>
          </a:prstGeom>
          <a:noFill/>
        </p:spPr>
        <p:txBody>
          <a:bodyPr wrap="square" rtlCol="0">
            <a:spAutoFit/>
          </a:bodyPr>
          <a:lstStyle/>
          <a:p>
            <a:pPr algn="ctr"/>
            <a:r>
              <a:rPr lang="pl-PL" sz="2700" b="1" dirty="0">
                <a:solidFill>
                  <a:schemeClr val="bg1"/>
                </a:solidFill>
                <a:latin typeface="Arial" panose="020B0604020202020204" pitchFamily="34" charset="0"/>
                <a:cs typeface="Arial" panose="020B0604020202020204" pitchFamily="34" charset="0"/>
              </a:rPr>
              <a:t>Diagnoza Gminy Kijewo Królewskie – Problemy</a:t>
            </a:r>
          </a:p>
        </p:txBody>
      </p:sp>
    </p:spTree>
    <p:extLst>
      <p:ext uri="{BB962C8B-B14F-4D97-AF65-F5344CB8AC3E}">
        <p14:creationId xmlns:p14="http://schemas.microsoft.com/office/powerpoint/2010/main" val="32252876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973782"/>
              </p:ext>
            </p:extLst>
          </p:nvPr>
        </p:nvGraphicFramePr>
        <p:xfrm>
          <a:off x="171450" y="2054225"/>
          <a:ext cx="8772525" cy="37465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pole tekstowe 4"/>
          <p:cNvSpPr txBox="1"/>
          <p:nvPr/>
        </p:nvSpPr>
        <p:spPr>
          <a:xfrm>
            <a:off x="0" y="260648"/>
            <a:ext cx="6000750" cy="923330"/>
          </a:xfrm>
          <a:prstGeom prst="rect">
            <a:avLst/>
          </a:prstGeom>
          <a:noFill/>
        </p:spPr>
        <p:txBody>
          <a:bodyPr wrap="square" rtlCol="0">
            <a:spAutoFit/>
          </a:bodyPr>
          <a:lstStyle/>
          <a:p>
            <a:pPr algn="ctr"/>
            <a:r>
              <a:rPr lang="pl-PL" sz="2700" b="1" dirty="0">
                <a:solidFill>
                  <a:schemeClr val="bg1"/>
                </a:solidFill>
                <a:latin typeface="Arial" panose="020B0604020202020204" pitchFamily="34" charset="0"/>
                <a:cs typeface="Arial" panose="020B0604020202020204" pitchFamily="34" charset="0"/>
              </a:rPr>
              <a:t>Diagnoza Gminy Kijewo Królewskie – Potencjał</a:t>
            </a:r>
          </a:p>
        </p:txBody>
      </p:sp>
    </p:spTree>
    <p:extLst>
      <p:ext uri="{BB962C8B-B14F-4D97-AF65-F5344CB8AC3E}">
        <p14:creationId xmlns:p14="http://schemas.microsoft.com/office/powerpoint/2010/main" val="40201155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821789003"/>
              </p:ext>
            </p:extLst>
          </p:nvPr>
        </p:nvGraphicFramePr>
        <p:xfrm>
          <a:off x="171450" y="2054225"/>
          <a:ext cx="8772525" cy="37465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pole tekstowe 4"/>
          <p:cNvSpPr txBox="1"/>
          <p:nvPr/>
        </p:nvSpPr>
        <p:spPr>
          <a:xfrm>
            <a:off x="0" y="260648"/>
            <a:ext cx="6000750" cy="923330"/>
          </a:xfrm>
          <a:prstGeom prst="rect">
            <a:avLst/>
          </a:prstGeom>
          <a:noFill/>
        </p:spPr>
        <p:txBody>
          <a:bodyPr wrap="square" rtlCol="0">
            <a:spAutoFit/>
          </a:bodyPr>
          <a:lstStyle/>
          <a:p>
            <a:pPr algn="ctr"/>
            <a:r>
              <a:rPr lang="pl-PL" sz="2700" b="1" dirty="0">
                <a:solidFill>
                  <a:schemeClr val="bg1"/>
                </a:solidFill>
                <a:latin typeface="Arial" panose="020B0604020202020204" pitchFamily="34" charset="0"/>
                <a:cs typeface="Arial" panose="020B0604020202020204" pitchFamily="34" charset="0"/>
              </a:rPr>
              <a:t>Diagnoza Gminy Kijewo Królewskie – Potencjał</a:t>
            </a:r>
          </a:p>
        </p:txBody>
      </p:sp>
    </p:spTree>
    <p:extLst>
      <p:ext uri="{BB962C8B-B14F-4D97-AF65-F5344CB8AC3E}">
        <p14:creationId xmlns:p14="http://schemas.microsoft.com/office/powerpoint/2010/main" val="32501813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493596703"/>
              </p:ext>
            </p:extLst>
          </p:nvPr>
        </p:nvGraphicFramePr>
        <p:xfrm>
          <a:off x="171450" y="2054225"/>
          <a:ext cx="8772525" cy="37465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pole tekstowe 4"/>
          <p:cNvSpPr txBox="1"/>
          <p:nvPr/>
        </p:nvSpPr>
        <p:spPr>
          <a:xfrm>
            <a:off x="-24617" y="332656"/>
            <a:ext cx="6000750" cy="923330"/>
          </a:xfrm>
          <a:prstGeom prst="rect">
            <a:avLst/>
          </a:prstGeom>
          <a:noFill/>
        </p:spPr>
        <p:txBody>
          <a:bodyPr wrap="square" rtlCol="0">
            <a:spAutoFit/>
          </a:bodyPr>
          <a:lstStyle/>
          <a:p>
            <a:pPr algn="ctr"/>
            <a:r>
              <a:rPr lang="pl-PL" sz="2700" b="1" dirty="0">
                <a:solidFill>
                  <a:schemeClr val="bg1"/>
                </a:solidFill>
                <a:latin typeface="Arial" panose="020B0604020202020204" pitchFamily="34" charset="0"/>
                <a:cs typeface="Arial" panose="020B0604020202020204" pitchFamily="34" charset="0"/>
              </a:rPr>
              <a:t>Diagnoza Gminy Kijewo Królewskie – Potencjał</a:t>
            </a:r>
          </a:p>
        </p:txBody>
      </p:sp>
    </p:spTree>
    <p:extLst>
      <p:ext uri="{BB962C8B-B14F-4D97-AF65-F5344CB8AC3E}">
        <p14:creationId xmlns:p14="http://schemas.microsoft.com/office/powerpoint/2010/main" val="40445310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260679775"/>
              </p:ext>
            </p:extLst>
          </p:nvPr>
        </p:nvGraphicFramePr>
        <p:xfrm>
          <a:off x="171450" y="2054225"/>
          <a:ext cx="8772525" cy="37465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pole tekstowe 4"/>
          <p:cNvSpPr txBox="1"/>
          <p:nvPr/>
        </p:nvSpPr>
        <p:spPr>
          <a:xfrm>
            <a:off x="-4936" y="188640"/>
            <a:ext cx="6000750" cy="923330"/>
          </a:xfrm>
          <a:prstGeom prst="rect">
            <a:avLst/>
          </a:prstGeom>
          <a:noFill/>
        </p:spPr>
        <p:txBody>
          <a:bodyPr wrap="square" rtlCol="0">
            <a:spAutoFit/>
          </a:bodyPr>
          <a:lstStyle/>
          <a:p>
            <a:pPr algn="ctr"/>
            <a:r>
              <a:rPr lang="pl-PL" sz="2700" b="1" dirty="0">
                <a:solidFill>
                  <a:schemeClr val="bg1"/>
                </a:solidFill>
                <a:latin typeface="Arial" panose="020B0604020202020204" pitchFamily="34" charset="0"/>
                <a:cs typeface="Arial" panose="020B0604020202020204" pitchFamily="34" charset="0"/>
              </a:rPr>
              <a:t>Diagnoza Gminy Kijewo Królewskie – Potencjał</a:t>
            </a:r>
          </a:p>
        </p:txBody>
      </p:sp>
    </p:spTree>
    <p:extLst>
      <p:ext uri="{BB962C8B-B14F-4D97-AF65-F5344CB8AC3E}">
        <p14:creationId xmlns:p14="http://schemas.microsoft.com/office/powerpoint/2010/main" val="32248288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numeru slajdu 3"/>
          <p:cNvSpPr>
            <a:spLocks noGrp="1"/>
          </p:cNvSpPr>
          <p:nvPr>
            <p:ph type="sldNum" sz="quarter" idx="12"/>
          </p:nvPr>
        </p:nvSpPr>
        <p:spPr/>
        <p:txBody>
          <a:bodyPr/>
          <a:lstStyle/>
          <a:p>
            <a:fld id="{589B7C76-EFF2-4CD8-A475-4750F11B4BC6}" type="slidenum">
              <a:rPr lang="pl-PL" smtClean="0"/>
              <a:pPr/>
              <a:t>21</a:t>
            </a:fld>
            <a:endParaRPr lang="pl-PL"/>
          </a:p>
        </p:txBody>
      </p:sp>
      <p:graphicFrame>
        <p:nvGraphicFramePr>
          <p:cNvPr id="5" name="Symbol zastępczy zawartości 4"/>
          <p:cNvGraphicFramePr>
            <a:graphicFrameLocks noGrp="1"/>
          </p:cNvGraphicFramePr>
          <p:nvPr>
            <p:ph sz="quarter" idx="1"/>
            <p:extLst>
              <p:ext uri="{D42A27DB-BD31-4B8C-83A1-F6EECF244321}">
                <p14:modId xmlns:p14="http://schemas.microsoft.com/office/powerpoint/2010/main" val="3776320507"/>
              </p:ext>
            </p:extLst>
          </p:nvPr>
        </p:nvGraphicFramePr>
        <p:xfrm>
          <a:off x="611560" y="1700808"/>
          <a:ext cx="7474024" cy="44294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ytuł 2"/>
          <p:cNvSpPr>
            <a:spLocks noGrp="1"/>
          </p:cNvSpPr>
          <p:nvPr>
            <p:ph type="title"/>
          </p:nvPr>
        </p:nvSpPr>
        <p:spPr>
          <a:xfrm>
            <a:off x="0" y="0"/>
            <a:ext cx="7772400" cy="1143000"/>
          </a:xfrm>
        </p:spPr>
        <p:txBody>
          <a:bodyPr>
            <a:normAutofit/>
          </a:bodyPr>
          <a:lstStyle/>
          <a:p>
            <a:r>
              <a:rPr lang="pl-PL" sz="3600" b="1" dirty="0">
                <a:solidFill>
                  <a:schemeClr val="bg1"/>
                </a:solidFill>
                <a:latin typeface="Arial" panose="020B0604020202020204" pitchFamily="34" charset="0"/>
                <a:cs typeface="Arial" panose="020B0604020202020204" pitchFamily="34" charset="0"/>
              </a:rPr>
              <a:t>Analiza wskaźnikowa Gminy</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numeru slajdu 3"/>
          <p:cNvSpPr>
            <a:spLocks noGrp="1"/>
          </p:cNvSpPr>
          <p:nvPr>
            <p:ph type="sldNum" sz="quarter" idx="12"/>
          </p:nvPr>
        </p:nvSpPr>
        <p:spPr/>
        <p:txBody>
          <a:bodyPr/>
          <a:lstStyle/>
          <a:p>
            <a:fld id="{589B7C76-EFF2-4CD8-A475-4750F11B4BC6}" type="slidenum">
              <a:rPr lang="pl-PL" smtClean="0"/>
              <a:pPr/>
              <a:t>22</a:t>
            </a:fld>
            <a:endParaRPr lang="pl-PL"/>
          </a:p>
        </p:txBody>
      </p:sp>
      <p:graphicFrame>
        <p:nvGraphicFramePr>
          <p:cNvPr id="7" name="Symbol zastępczy zawartości 6"/>
          <p:cNvGraphicFramePr>
            <a:graphicFrameLocks noGrp="1"/>
          </p:cNvGraphicFramePr>
          <p:nvPr>
            <p:ph sz="quarter" idx="1"/>
            <p:extLst>
              <p:ext uri="{D42A27DB-BD31-4B8C-83A1-F6EECF244321}">
                <p14:modId xmlns:p14="http://schemas.microsoft.com/office/powerpoint/2010/main" val="2951513004"/>
              </p:ext>
            </p:extLst>
          </p:nvPr>
        </p:nvGraphicFramePr>
        <p:xfrm>
          <a:off x="251520" y="1700808"/>
          <a:ext cx="8892480" cy="4896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pole tekstowe 5"/>
          <p:cNvSpPr txBox="1"/>
          <p:nvPr/>
        </p:nvSpPr>
        <p:spPr>
          <a:xfrm>
            <a:off x="22951" y="404664"/>
            <a:ext cx="8424936" cy="615553"/>
          </a:xfrm>
          <a:prstGeom prst="rect">
            <a:avLst/>
          </a:prstGeom>
          <a:noFill/>
        </p:spPr>
        <p:txBody>
          <a:bodyPr wrap="square" rtlCol="0">
            <a:spAutoFit/>
          </a:bodyPr>
          <a:lstStyle/>
          <a:p>
            <a:r>
              <a:rPr lang="pl-PL" sz="3400" b="1" dirty="0">
                <a:solidFill>
                  <a:schemeClr val="bg1"/>
                </a:solidFill>
                <a:latin typeface="Arial" panose="020B0604020202020204" pitchFamily="34" charset="0"/>
                <a:cs typeface="Arial" panose="020B0604020202020204" pitchFamily="34" charset="0"/>
              </a:rPr>
              <a:t>Analiza Wskaźnikowa Gminy</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ole tekstowe 3"/>
          <p:cNvSpPr txBox="1"/>
          <p:nvPr/>
        </p:nvSpPr>
        <p:spPr>
          <a:xfrm>
            <a:off x="117661" y="1037503"/>
            <a:ext cx="7386638" cy="923330"/>
          </a:xfrm>
          <a:prstGeom prst="rect">
            <a:avLst/>
          </a:prstGeom>
          <a:noFill/>
        </p:spPr>
        <p:txBody>
          <a:bodyPr wrap="square" rtlCol="0">
            <a:spAutoFit/>
          </a:bodyPr>
          <a:lstStyle/>
          <a:p>
            <a:r>
              <a:rPr lang="pl-PL" sz="2700" b="1" dirty="0">
                <a:solidFill>
                  <a:schemeClr val="bg1"/>
                </a:solidFill>
                <a:latin typeface="Arial" panose="020B0604020202020204" pitchFamily="34" charset="0"/>
                <a:cs typeface="Arial" panose="020B0604020202020204" pitchFamily="34" charset="0"/>
              </a:rPr>
              <a:t>Analiza Wskaźnikowa</a:t>
            </a:r>
            <a:br>
              <a:rPr lang="pl-PL" sz="2700" b="1" dirty="0">
                <a:solidFill>
                  <a:schemeClr val="bg1"/>
                </a:solidFill>
                <a:latin typeface="Arial" panose="020B0604020202020204" pitchFamily="34" charset="0"/>
                <a:cs typeface="Arial" panose="020B0604020202020204" pitchFamily="34" charset="0"/>
              </a:rPr>
            </a:br>
            <a:r>
              <a:rPr lang="pl-PL" sz="2700" b="1" dirty="0">
                <a:solidFill>
                  <a:schemeClr val="bg1"/>
                </a:solidFill>
                <a:latin typeface="Arial" panose="020B0604020202020204" pitchFamily="34" charset="0"/>
                <a:cs typeface="Arial" panose="020B0604020202020204" pitchFamily="34" charset="0"/>
              </a:rPr>
              <a:t>Gminy Kijewo Królewskie</a:t>
            </a:r>
          </a:p>
        </p:txBody>
      </p:sp>
      <p:sp>
        <p:nvSpPr>
          <p:cNvPr id="3" name="Prostokąt zaokrąglony 2"/>
          <p:cNvSpPr/>
          <p:nvPr/>
        </p:nvSpPr>
        <p:spPr>
          <a:xfrm>
            <a:off x="0" y="2200275"/>
            <a:ext cx="9144000" cy="1557338"/>
          </a:xfrm>
          <a:prstGeom prst="roundRect">
            <a:avLst/>
          </a:prstGeom>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1350"/>
          </a:p>
        </p:txBody>
      </p:sp>
      <p:sp>
        <p:nvSpPr>
          <p:cNvPr id="5" name="Prostokąt zaokrąglony 4"/>
          <p:cNvSpPr/>
          <p:nvPr/>
        </p:nvSpPr>
        <p:spPr>
          <a:xfrm>
            <a:off x="0" y="4020137"/>
            <a:ext cx="9144000" cy="1557338"/>
          </a:xfrm>
          <a:prstGeom prst="roundRect">
            <a:avLst/>
          </a:prstGeom>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1350"/>
          </a:p>
        </p:txBody>
      </p:sp>
      <p:sp>
        <p:nvSpPr>
          <p:cNvPr id="10" name="pole tekstowe 9"/>
          <p:cNvSpPr txBox="1"/>
          <p:nvPr/>
        </p:nvSpPr>
        <p:spPr>
          <a:xfrm>
            <a:off x="0" y="2482654"/>
            <a:ext cx="9144000" cy="1015663"/>
          </a:xfrm>
          <a:prstGeom prst="rect">
            <a:avLst/>
          </a:prstGeom>
          <a:noFill/>
        </p:spPr>
        <p:txBody>
          <a:bodyPr wrap="square" rtlCol="0">
            <a:spAutoFit/>
          </a:bodyPr>
          <a:lstStyle/>
          <a:p>
            <a:pPr algn="ctr"/>
            <a:r>
              <a:rPr lang="pl-PL" sz="3000" dirty="0">
                <a:solidFill>
                  <a:schemeClr val="bg1"/>
                </a:solidFill>
                <a:latin typeface="Arial" panose="020B0604020202020204" pitchFamily="34" charset="0"/>
                <a:cs typeface="Arial" panose="020B0604020202020204" pitchFamily="34" charset="0"/>
              </a:rPr>
              <a:t>Udział ludności w wieku poprodukcyjnym w ludności ogółem w sołectwie (I)</a:t>
            </a:r>
          </a:p>
        </p:txBody>
      </p:sp>
      <p:sp>
        <p:nvSpPr>
          <p:cNvPr id="11" name="pole tekstowe 10"/>
          <p:cNvSpPr txBox="1"/>
          <p:nvPr/>
        </p:nvSpPr>
        <p:spPr>
          <a:xfrm>
            <a:off x="0" y="4302517"/>
            <a:ext cx="8958263" cy="1015663"/>
          </a:xfrm>
          <a:prstGeom prst="rect">
            <a:avLst/>
          </a:prstGeom>
          <a:noFill/>
        </p:spPr>
        <p:txBody>
          <a:bodyPr wrap="square" rtlCol="0">
            <a:spAutoFit/>
          </a:bodyPr>
          <a:lstStyle/>
          <a:p>
            <a:pPr algn="ctr"/>
            <a:r>
              <a:rPr lang="pl-PL" sz="3000" dirty="0">
                <a:solidFill>
                  <a:schemeClr val="bg1"/>
                </a:solidFill>
                <a:latin typeface="Arial" panose="020B0604020202020204" pitchFamily="34" charset="0"/>
                <a:cs typeface="Arial" panose="020B0604020202020204" pitchFamily="34" charset="0"/>
              </a:rPr>
              <a:t>Udział osób bezrobotnych pozostających bez pracy ponad 24 miesiące w ogóle bezrobotnych (II)</a:t>
            </a:r>
          </a:p>
        </p:txBody>
      </p:sp>
    </p:spTree>
    <p:extLst>
      <p:ext uri="{BB962C8B-B14F-4D97-AF65-F5344CB8AC3E}">
        <p14:creationId xmlns:p14="http://schemas.microsoft.com/office/powerpoint/2010/main" val="34366999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ole tekstowe 3"/>
          <p:cNvSpPr txBox="1"/>
          <p:nvPr/>
        </p:nvSpPr>
        <p:spPr>
          <a:xfrm>
            <a:off x="107504" y="476672"/>
            <a:ext cx="7386638" cy="923330"/>
          </a:xfrm>
          <a:prstGeom prst="rect">
            <a:avLst/>
          </a:prstGeom>
          <a:noFill/>
        </p:spPr>
        <p:txBody>
          <a:bodyPr wrap="square" rtlCol="0">
            <a:spAutoFit/>
          </a:bodyPr>
          <a:lstStyle/>
          <a:p>
            <a:r>
              <a:rPr lang="pl-PL" sz="2700" b="1" dirty="0">
                <a:solidFill>
                  <a:schemeClr val="bg1"/>
                </a:solidFill>
                <a:latin typeface="Arial" panose="020B0604020202020204" pitchFamily="34" charset="0"/>
                <a:cs typeface="Arial" panose="020B0604020202020204" pitchFamily="34" charset="0"/>
              </a:rPr>
              <a:t>Analiza Wskaźnikowa </a:t>
            </a:r>
            <a:br>
              <a:rPr lang="pl-PL" sz="2700" b="1" dirty="0">
                <a:solidFill>
                  <a:schemeClr val="bg1"/>
                </a:solidFill>
                <a:latin typeface="Arial" panose="020B0604020202020204" pitchFamily="34" charset="0"/>
                <a:cs typeface="Arial" panose="020B0604020202020204" pitchFamily="34" charset="0"/>
              </a:rPr>
            </a:br>
            <a:r>
              <a:rPr lang="pl-PL" sz="2700" b="1" dirty="0">
                <a:solidFill>
                  <a:schemeClr val="bg1"/>
                </a:solidFill>
                <a:latin typeface="Arial" panose="020B0604020202020204" pitchFamily="34" charset="0"/>
                <a:cs typeface="Arial" panose="020B0604020202020204" pitchFamily="34" charset="0"/>
              </a:rPr>
              <a:t>Gminy Kijewo Królewskie</a:t>
            </a:r>
          </a:p>
        </p:txBody>
      </p:sp>
      <p:sp>
        <p:nvSpPr>
          <p:cNvPr id="3" name="Prostokąt zaokrąglony 2"/>
          <p:cNvSpPr/>
          <p:nvPr/>
        </p:nvSpPr>
        <p:spPr>
          <a:xfrm>
            <a:off x="0" y="2200275"/>
            <a:ext cx="9144000" cy="1557338"/>
          </a:xfrm>
          <a:prstGeom prst="roundRect">
            <a:avLst/>
          </a:prstGeom>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1350"/>
          </a:p>
        </p:txBody>
      </p:sp>
      <p:sp>
        <p:nvSpPr>
          <p:cNvPr id="5" name="Prostokąt zaokrąglony 4"/>
          <p:cNvSpPr/>
          <p:nvPr/>
        </p:nvSpPr>
        <p:spPr>
          <a:xfrm>
            <a:off x="0" y="4020137"/>
            <a:ext cx="9144000" cy="1557338"/>
          </a:xfrm>
          <a:prstGeom prst="roundRect">
            <a:avLst/>
          </a:prstGeom>
          <a:solidFill>
            <a:srgbClr val="00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1350"/>
          </a:p>
        </p:txBody>
      </p:sp>
      <p:sp>
        <p:nvSpPr>
          <p:cNvPr id="10" name="pole tekstowe 9"/>
          <p:cNvSpPr txBox="1"/>
          <p:nvPr/>
        </p:nvSpPr>
        <p:spPr>
          <a:xfrm>
            <a:off x="0" y="2313004"/>
            <a:ext cx="9144000" cy="1477328"/>
          </a:xfrm>
          <a:prstGeom prst="rect">
            <a:avLst/>
          </a:prstGeom>
          <a:noFill/>
        </p:spPr>
        <p:txBody>
          <a:bodyPr wrap="square" rtlCol="0">
            <a:spAutoFit/>
          </a:bodyPr>
          <a:lstStyle/>
          <a:p>
            <a:pPr algn="ctr"/>
            <a:r>
              <a:rPr lang="pl-PL" sz="3000" dirty="0">
                <a:solidFill>
                  <a:schemeClr val="bg1"/>
                </a:solidFill>
                <a:latin typeface="Arial" panose="020B0604020202020204" pitchFamily="34" charset="0"/>
                <a:cs typeface="Arial" panose="020B0604020202020204" pitchFamily="34" charset="0"/>
              </a:rPr>
              <a:t>Udział dzieci do lat 17,  na które rodzice otrzymują zasiłek rodzinny w ogólnej liczbie dzieci w tym wieku  (III)</a:t>
            </a:r>
          </a:p>
        </p:txBody>
      </p:sp>
      <p:sp>
        <p:nvSpPr>
          <p:cNvPr id="11" name="pole tekstowe 10"/>
          <p:cNvSpPr txBox="1"/>
          <p:nvPr/>
        </p:nvSpPr>
        <p:spPr>
          <a:xfrm>
            <a:off x="0" y="4302516"/>
            <a:ext cx="8958263" cy="1015663"/>
          </a:xfrm>
          <a:prstGeom prst="rect">
            <a:avLst/>
          </a:prstGeom>
          <a:noFill/>
        </p:spPr>
        <p:txBody>
          <a:bodyPr wrap="square" rtlCol="0">
            <a:spAutoFit/>
          </a:bodyPr>
          <a:lstStyle/>
          <a:p>
            <a:pPr algn="ctr"/>
            <a:r>
              <a:rPr lang="pl-PL" sz="3000" dirty="0">
                <a:solidFill>
                  <a:schemeClr val="bg1"/>
                </a:solidFill>
                <a:latin typeface="Arial" panose="020B0604020202020204" pitchFamily="34" charset="0"/>
                <a:cs typeface="Arial" panose="020B0604020202020204" pitchFamily="34" charset="0"/>
              </a:rPr>
              <a:t>Wskaźnik przestępstw kryminalnych na 1000 mieszkańców (IV)</a:t>
            </a:r>
          </a:p>
        </p:txBody>
      </p:sp>
    </p:spTree>
    <p:extLst>
      <p:ext uri="{BB962C8B-B14F-4D97-AF65-F5344CB8AC3E}">
        <p14:creationId xmlns:p14="http://schemas.microsoft.com/office/powerpoint/2010/main" val="9342871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numeru slajdu 2"/>
          <p:cNvSpPr>
            <a:spLocks noGrp="1"/>
          </p:cNvSpPr>
          <p:nvPr>
            <p:ph type="sldNum" sz="quarter" idx="12"/>
          </p:nvPr>
        </p:nvSpPr>
        <p:spPr/>
        <p:txBody>
          <a:bodyPr/>
          <a:lstStyle/>
          <a:p>
            <a:fld id="{589B7C76-EFF2-4CD8-A475-4750F11B4BC6}" type="slidenum">
              <a:rPr lang="pl-PL" smtClean="0"/>
              <a:pPr/>
              <a:t>25</a:t>
            </a:fld>
            <a:endParaRPr lang="pl-PL" dirty="0"/>
          </a:p>
        </p:txBody>
      </p:sp>
      <p:sp>
        <p:nvSpPr>
          <p:cNvPr id="6" name="pole tekstowe 5"/>
          <p:cNvSpPr txBox="1"/>
          <p:nvPr/>
        </p:nvSpPr>
        <p:spPr>
          <a:xfrm>
            <a:off x="0" y="620688"/>
            <a:ext cx="7386638" cy="584775"/>
          </a:xfrm>
          <a:prstGeom prst="rect">
            <a:avLst/>
          </a:prstGeom>
          <a:noFill/>
        </p:spPr>
        <p:txBody>
          <a:bodyPr wrap="square" rtlCol="0">
            <a:spAutoFit/>
          </a:bodyPr>
          <a:lstStyle/>
          <a:p>
            <a:r>
              <a:rPr lang="pl-PL" sz="3200" b="1" dirty="0">
                <a:solidFill>
                  <a:schemeClr val="bg1"/>
                </a:solidFill>
                <a:latin typeface="Arial" panose="020B0604020202020204" pitchFamily="34" charset="0"/>
                <a:cs typeface="Arial" panose="020B0604020202020204" pitchFamily="34" charset="0"/>
              </a:rPr>
              <a:t>Wartości wskaźników</a:t>
            </a:r>
          </a:p>
        </p:txBody>
      </p:sp>
      <p:graphicFrame>
        <p:nvGraphicFramePr>
          <p:cNvPr id="4" name="Tabela 3"/>
          <p:cNvGraphicFramePr>
            <a:graphicFrameLocks noGrp="1"/>
          </p:cNvGraphicFramePr>
          <p:nvPr>
            <p:extLst>
              <p:ext uri="{D42A27DB-BD31-4B8C-83A1-F6EECF244321}">
                <p14:modId xmlns:p14="http://schemas.microsoft.com/office/powerpoint/2010/main" val="507260137"/>
              </p:ext>
            </p:extLst>
          </p:nvPr>
        </p:nvGraphicFramePr>
        <p:xfrm>
          <a:off x="179512" y="1556792"/>
          <a:ext cx="7992888" cy="4968553"/>
        </p:xfrm>
        <a:graphic>
          <a:graphicData uri="http://schemas.openxmlformats.org/drawingml/2006/table">
            <a:tbl>
              <a:tblPr firstRow="1" firstCol="1" bandRow="1">
                <a:tableStyleId>{5C22544A-7EE6-4342-B048-85BDC9FD1C3A}</a:tableStyleId>
              </a:tblPr>
              <a:tblGrid>
                <a:gridCol w="1152128">
                  <a:extLst>
                    <a:ext uri="{9D8B030D-6E8A-4147-A177-3AD203B41FA5}">
                      <a16:colId xmlns:a16="http://schemas.microsoft.com/office/drawing/2014/main" val="132331107"/>
                    </a:ext>
                  </a:extLst>
                </a:gridCol>
                <a:gridCol w="936104">
                  <a:extLst>
                    <a:ext uri="{9D8B030D-6E8A-4147-A177-3AD203B41FA5}">
                      <a16:colId xmlns:a16="http://schemas.microsoft.com/office/drawing/2014/main" val="3342447966"/>
                    </a:ext>
                  </a:extLst>
                </a:gridCol>
                <a:gridCol w="936104">
                  <a:extLst>
                    <a:ext uri="{9D8B030D-6E8A-4147-A177-3AD203B41FA5}">
                      <a16:colId xmlns:a16="http://schemas.microsoft.com/office/drawing/2014/main" val="2389344167"/>
                    </a:ext>
                  </a:extLst>
                </a:gridCol>
                <a:gridCol w="936104">
                  <a:extLst>
                    <a:ext uri="{9D8B030D-6E8A-4147-A177-3AD203B41FA5}">
                      <a16:colId xmlns:a16="http://schemas.microsoft.com/office/drawing/2014/main" val="2169528942"/>
                    </a:ext>
                  </a:extLst>
                </a:gridCol>
                <a:gridCol w="930565">
                  <a:extLst>
                    <a:ext uri="{9D8B030D-6E8A-4147-A177-3AD203B41FA5}">
                      <a16:colId xmlns:a16="http://schemas.microsoft.com/office/drawing/2014/main" val="3821209062"/>
                    </a:ext>
                  </a:extLst>
                </a:gridCol>
                <a:gridCol w="628684">
                  <a:extLst>
                    <a:ext uri="{9D8B030D-6E8A-4147-A177-3AD203B41FA5}">
                      <a16:colId xmlns:a16="http://schemas.microsoft.com/office/drawing/2014/main" val="3081007904"/>
                    </a:ext>
                  </a:extLst>
                </a:gridCol>
                <a:gridCol w="659150">
                  <a:extLst>
                    <a:ext uri="{9D8B030D-6E8A-4147-A177-3AD203B41FA5}">
                      <a16:colId xmlns:a16="http://schemas.microsoft.com/office/drawing/2014/main" val="1837795921"/>
                    </a:ext>
                  </a:extLst>
                </a:gridCol>
                <a:gridCol w="711772">
                  <a:extLst>
                    <a:ext uri="{9D8B030D-6E8A-4147-A177-3AD203B41FA5}">
                      <a16:colId xmlns:a16="http://schemas.microsoft.com/office/drawing/2014/main" val="2298623445"/>
                    </a:ext>
                  </a:extLst>
                </a:gridCol>
                <a:gridCol w="1102277">
                  <a:extLst>
                    <a:ext uri="{9D8B030D-6E8A-4147-A177-3AD203B41FA5}">
                      <a16:colId xmlns:a16="http://schemas.microsoft.com/office/drawing/2014/main" val="905617203"/>
                    </a:ext>
                  </a:extLst>
                </a:gridCol>
              </a:tblGrid>
              <a:tr h="940679">
                <a:tc>
                  <a:txBody>
                    <a:bodyPr/>
                    <a:lstStyle/>
                    <a:p>
                      <a:pPr algn="ctr">
                        <a:lnSpc>
                          <a:spcPct val="115000"/>
                        </a:lnSpc>
                        <a:spcAft>
                          <a:spcPts val="0"/>
                        </a:spcAft>
                      </a:pPr>
                      <a:r>
                        <a:rPr lang="pl-PL" sz="1100" dirty="0">
                          <a:effectLst/>
                          <a:latin typeface="Arial" panose="020B0604020202020204" pitchFamily="34" charset="0"/>
                          <a:cs typeface="Arial" panose="020B0604020202020204" pitchFamily="34" charset="0"/>
                        </a:rPr>
                        <a:t>Wyszczególnienie</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006600"/>
                    </a:solidFill>
                  </a:tcPr>
                </a:tc>
                <a:tc>
                  <a:txBody>
                    <a:bodyPr/>
                    <a:lstStyle/>
                    <a:p>
                      <a:pPr marL="71755" marR="71755" algn="ctr">
                        <a:lnSpc>
                          <a:spcPct val="115000"/>
                        </a:lnSpc>
                        <a:spcAft>
                          <a:spcPts val="0"/>
                        </a:spcAft>
                      </a:pPr>
                      <a:r>
                        <a:rPr lang="pl-PL" sz="1100" dirty="0">
                          <a:effectLst/>
                          <a:latin typeface="Arial" panose="020B0604020202020204" pitchFamily="34" charset="0"/>
                          <a:cs typeface="Arial" panose="020B0604020202020204" pitchFamily="34" charset="0"/>
                        </a:rPr>
                        <a:t>Bajerze</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vert="vert270" anchor="ctr">
                    <a:solidFill>
                      <a:srgbClr val="006600"/>
                    </a:solidFill>
                  </a:tcPr>
                </a:tc>
                <a:tc>
                  <a:txBody>
                    <a:bodyPr/>
                    <a:lstStyle/>
                    <a:p>
                      <a:pPr marL="71755" marR="71755" algn="ctr">
                        <a:lnSpc>
                          <a:spcPct val="115000"/>
                        </a:lnSpc>
                        <a:spcAft>
                          <a:spcPts val="0"/>
                        </a:spcAft>
                      </a:pPr>
                      <a:r>
                        <a:rPr lang="pl-PL" sz="1100" dirty="0">
                          <a:effectLst/>
                          <a:latin typeface="Arial" panose="020B0604020202020204" pitchFamily="34" charset="0"/>
                          <a:cs typeface="Arial" panose="020B0604020202020204" pitchFamily="34" charset="0"/>
                        </a:rPr>
                        <a:t>Bągart</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vert="vert270" anchor="ctr">
                    <a:solidFill>
                      <a:srgbClr val="006600"/>
                    </a:solidFill>
                  </a:tcPr>
                </a:tc>
                <a:tc>
                  <a:txBody>
                    <a:bodyPr/>
                    <a:lstStyle/>
                    <a:p>
                      <a:pPr marL="71755" marR="71755" algn="ctr">
                        <a:lnSpc>
                          <a:spcPct val="115000"/>
                        </a:lnSpc>
                        <a:spcAft>
                          <a:spcPts val="0"/>
                        </a:spcAft>
                      </a:pPr>
                      <a:r>
                        <a:rPr lang="pl-PL" sz="1100" dirty="0">
                          <a:effectLst/>
                          <a:latin typeface="Arial" panose="020B0604020202020204" pitchFamily="34" charset="0"/>
                          <a:cs typeface="Arial" panose="020B0604020202020204" pitchFamily="34" charset="0"/>
                        </a:rPr>
                        <a:t>Brzozowo</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vert="vert270" anchor="ctr">
                    <a:solidFill>
                      <a:srgbClr val="006600"/>
                    </a:solidFill>
                  </a:tcPr>
                </a:tc>
                <a:tc>
                  <a:txBody>
                    <a:bodyPr/>
                    <a:lstStyle/>
                    <a:p>
                      <a:pPr marL="71755" marR="71755" algn="ctr">
                        <a:lnSpc>
                          <a:spcPct val="115000"/>
                        </a:lnSpc>
                        <a:spcAft>
                          <a:spcPts val="0"/>
                        </a:spcAft>
                      </a:pPr>
                      <a:r>
                        <a:rPr lang="pl-PL" sz="1100" dirty="0" err="1">
                          <a:effectLst/>
                          <a:latin typeface="Arial" panose="020B0604020202020204" pitchFamily="34" charset="0"/>
                          <a:cs typeface="Arial" panose="020B0604020202020204" pitchFamily="34" charset="0"/>
                        </a:rPr>
                        <a:t>Dorposz</a:t>
                      </a:r>
                      <a:r>
                        <a:rPr lang="pl-PL" sz="1100" dirty="0">
                          <a:effectLst/>
                          <a:latin typeface="Arial" panose="020B0604020202020204" pitchFamily="34" charset="0"/>
                          <a:cs typeface="Arial" panose="020B0604020202020204" pitchFamily="34" charset="0"/>
                        </a:rPr>
                        <a:t> Szlacheckie</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vert="vert270" anchor="ctr">
                    <a:solidFill>
                      <a:srgbClr val="006600"/>
                    </a:solidFill>
                  </a:tcPr>
                </a:tc>
                <a:tc>
                  <a:txBody>
                    <a:bodyPr/>
                    <a:lstStyle/>
                    <a:p>
                      <a:pPr marL="71755" marR="71755" algn="ctr">
                        <a:lnSpc>
                          <a:spcPct val="115000"/>
                        </a:lnSpc>
                        <a:spcAft>
                          <a:spcPts val="0"/>
                        </a:spcAft>
                      </a:pPr>
                      <a:r>
                        <a:rPr lang="pl-PL" sz="1100" dirty="0" err="1">
                          <a:effectLst/>
                          <a:latin typeface="Arial" panose="020B0604020202020204" pitchFamily="34" charset="0"/>
                          <a:cs typeface="Arial" panose="020B0604020202020204" pitchFamily="34" charset="0"/>
                        </a:rPr>
                        <a:t>Kiełp</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vert="vert270" anchor="ctr">
                    <a:solidFill>
                      <a:srgbClr val="006600"/>
                    </a:solidFill>
                  </a:tcPr>
                </a:tc>
                <a:tc>
                  <a:txBody>
                    <a:bodyPr/>
                    <a:lstStyle/>
                    <a:p>
                      <a:pPr marL="71755" marR="71755" algn="ctr">
                        <a:lnSpc>
                          <a:spcPct val="115000"/>
                        </a:lnSpc>
                        <a:spcAft>
                          <a:spcPts val="0"/>
                        </a:spcAft>
                      </a:pPr>
                      <a:r>
                        <a:rPr lang="pl-PL" sz="1100" dirty="0">
                          <a:effectLst/>
                          <a:latin typeface="Arial" panose="020B0604020202020204" pitchFamily="34" charset="0"/>
                          <a:cs typeface="Arial" panose="020B0604020202020204" pitchFamily="34" charset="0"/>
                        </a:rPr>
                        <a:t>Kijewo Królewskie</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vert="vert270" anchor="ctr">
                    <a:solidFill>
                      <a:srgbClr val="006600"/>
                    </a:solidFill>
                  </a:tcPr>
                </a:tc>
                <a:tc>
                  <a:txBody>
                    <a:bodyPr/>
                    <a:lstStyle/>
                    <a:p>
                      <a:pPr marL="71755" marR="71755" algn="ctr">
                        <a:lnSpc>
                          <a:spcPct val="115000"/>
                        </a:lnSpc>
                        <a:spcAft>
                          <a:spcPts val="0"/>
                        </a:spcAft>
                      </a:pPr>
                      <a:r>
                        <a:rPr lang="pl-PL" sz="1100" dirty="0">
                          <a:effectLst/>
                          <a:latin typeface="Arial" panose="020B0604020202020204" pitchFamily="34" charset="0"/>
                          <a:cs typeface="Arial" panose="020B0604020202020204" pitchFamily="34" charset="0"/>
                        </a:rPr>
                        <a:t>Kijewo Szlacheckie.</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vert="vert270" anchor="ctr">
                    <a:solidFill>
                      <a:srgbClr val="006600"/>
                    </a:solidFill>
                  </a:tcPr>
                </a:tc>
                <a:tc>
                  <a:txBody>
                    <a:bodyPr/>
                    <a:lstStyle/>
                    <a:p>
                      <a:pPr marL="71755" marR="71755" algn="ctr">
                        <a:lnSpc>
                          <a:spcPct val="115000"/>
                        </a:lnSpc>
                        <a:spcAft>
                          <a:spcPts val="0"/>
                        </a:spcAft>
                      </a:pPr>
                      <a:r>
                        <a:rPr lang="pl-PL" sz="1100" dirty="0">
                          <a:effectLst/>
                          <a:latin typeface="Arial" panose="020B0604020202020204" pitchFamily="34" charset="0"/>
                          <a:cs typeface="Arial" panose="020B0604020202020204" pitchFamily="34" charset="0"/>
                        </a:rPr>
                        <a:t>Średnia dla Gminy</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vert="vert270">
                    <a:solidFill>
                      <a:srgbClr val="006600"/>
                    </a:solidFill>
                  </a:tcPr>
                </a:tc>
                <a:extLst>
                  <a:ext uri="{0D108BD9-81ED-4DB2-BD59-A6C34878D82A}">
                    <a16:rowId xmlns:a16="http://schemas.microsoft.com/office/drawing/2014/main" val="2690076374"/>
                  </a:ext>
                </a:extLst>
              </a:tr>
              <a:tr h="805796">
                <a:tc>
                  <a:txBody>
                    <a:bodyPr/>
                    <a:lstStyle/>
                    <a:p>
                      <a:pPr algn="ctr">
                        <a:lnSpc>
                          <a:spcPct val="115000"/>
                        </a:lnSpc>
                        <a:spcAft>
                          <a:spcPts val="0"/>
                        </a:spcAft>
                      </a:pPr>
                      <a:r>
                        <a:rPr lang="pl-PL" sz="2400" dirty="0">
                          <a:effectLst/>
                          <a:latin typeface="Arial" panose="020B0604020202020204" pitchFamily="34" charset="0"/>
                          <a:ea typeface="Calibri" panose="020F0502020204030204" pitchFamily="34" charset="0"/>
                          <a:cs typeface="Arial" panose="020B0604020202020204" pitchFamily="34" charset="0"/>
                        </a:rPr>
                        <a:t>I</a:t>
                      </a:r>
                    </a:p>
                  </a:txBody>
                  <a:tcPr marL="40211" marR="40211" marT="0" marB="0" anchor="ctr">
                    <a:solidFill>
                      <a:srgbClr val="0066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14,85</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15,34</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15,29</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15,75</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16,13</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15,30</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17,42</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b="1" dirty="0">
                          <a:solidFill>
                            <a:schemeClr val="bg1"/>
                          </a:solidFill>
                          <a:effectLst/>
                          <a:latin typeface="Arial" panose="020B0604020202020204" pitchFamily="34" charset="0"/>
                          <a:cs typeface="Arial" panose="020B0604020202020204" pitchFamily="34" charset="0"/>
                        </a:rPr>
                        <a:t>17,14</a:t>
                      </a:r>
                      <a:endParaRPr lang="pl-PL" sz="1400" b="1"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008000"/>
                    </a:solidFill>
                  </a:tcPr>
                </a:tc>
                <a:extLst>
                  <a:ext uri="{0D108BD9-81ED-4DB2-BD59-A6C34878D82A}">
                    <a16:rowId xmlns:a16="http://schemas.microsoft.com/office/drawing/2014/main" val="1545451842"/>
                  </a:ext>
                </a:extLst>
              </a:tr>
              <a:tr h="1128114">
                <a:tc>
                  <a:txBody>
                    <a:bodyPr/>
                    <a:lstStyle/>
                    <a:p>
                      <a:pPr algn="ctr">
                        <a:lnSpc>
                          <a:spcPct val="115000"/>
                        </a:lnSpc>
                        <a:spcAft>
                          <a:spcPts val="0"/>
                        </a:spcAft>
                      </a:pPr>
                      <a:r>
                        <a:rPr lang="pl-PL" sz="2000" dirty="0">
                          <a:effectLst/>
                          <a:latin typeface="Arial" panose="020B0604020202020204" pitchFamily="34" charset="0"/>
                          <a:cs typeface="Arial" panose="020B0604020202020204" pitchFamily="34" charset="0"/>
                        </a:rPr>
                        <a:t>II</a:t>
                      </a:r>
                      <a:endParaRPr lang="pl-PL" sz="2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0066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34,62</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45,45</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29,41</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100,00</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6,25</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23,81</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30,00</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b="1" dirty="0">
                          <a:solidFill>
                            <a:schemeClr val="bg1"/>
                          </a:solidFill>
                          <a:effectLst/>
                          <a:latin typeface="Arial" panose="020B0604020202020204" pitchFamily="34" charset="0"/>
                          <a:cs typeface="Arial" panose="020B0604020202020204" pitchFamily="34" charset="0"/>
                        </a:rPr>
                        <a:t>28,57</a:t>
                      </a:r>
                      <a:endParaRPr lang="pl-PL" sz="1400" b="1"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008000"/>
                    </a:solidFill>
                  </a:tcPr>
                </a:tc>
                <a:extLst>
                  <a:ext uri="{0D108BD9-81ED-4DB2-BD59-A6C34878D82A}">
                    <a16:rowId xmlns:a16="http://schemas.microsoft.com/office/drawing/2014/main" val="475006711"/>
                  </a:ext>
                </a:extLst>
              </a:tr>
              <a:tr h="1128114">
                <a:tc>
                  <a:txBody>
                    <a:bodyPr/>
                    <a:lstStyle/>
                    <a:p>
                      <a:pPr algn="ctr">
                        <a:lnSpc>
                          <a:spcPct val="115000"/>
                        </a:lnSpc>
                        <a:spcAft>
                          <a:spcPts val="0"/>
                        </a:spcAft>
                      </a:pPr>
                      <a:r>
                        <a:rPr lang="pl-PL" sz="2000" dirty="0">
                          <a:effectLst/>
                          <a:latin typeface="Arial" panose="020B0604020202020204" pitchFamily="34" charset="0"/>
                          <a:cs typeface="Arial" panose="020B0604020202020204" pitchFamily="34" charset="0"/>
                        </a:rPr>
                        <a:t>III</a:t>
                      </a:r>
                      <a:endParaRPr lang="pl-PL" sz="2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0066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40,74</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53,66</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18,25</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a:effectLst/>
                          <a:latin typeface="Arial" panose="020B0604020202020204" pitchFamily="34" charset="0"/>
                          <a:cs typeface="Arial" panose="020B0604020202020204" pitchFamily="34" charset="0"/>
                        </a:rPr>
                        <a:t>8,33</a:t>
                      </a:r>
                      <a:endParaRPr lang="pl-PL" sz="140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23,81</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19,66</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30,61</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b="1" dirty="0">
                          <a:solidFill>
                            <a:schemeClr val="bg1"/>
                          </a:solidFill>
                          <a:effectLst/>
                          <a:latin typeface="Arial" panose="020B0604020202020204" pitchFamily="34" charset="0"/>
                          <a:cs typeface="Arial" panose="020B0604020202020204" pitchFamily="34" charset="0"/>
                        </a:rPr>
                        <a:t>35,41</a:t>
                      </a:r>
                      <a:endParaRPr lang="pl-PL" sz="1400" b="1"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008000"/>
                    </a:solidFill>
                  </a:tcPr>
                </a:tc>
                <a:extLst>
                  <a:ext uri="{0D108BD9-81ED-4DB2-BD59-A6C34878D82A}">
                    <a16:rowId xmlns:a16="http://schemas.microsoft.com/office/drawing/2014/main" val="1955276696"/>
                  </a:ext>
                </a:extLst>
              </a:tr>
              <a:tr h="965850">
                <a:tc>
                  <a:txBody>
                    <a:bodyPr/>
                    <a:lstStyle/>
                    <a:p>
                      <a:pPr algn="ctr">
                        <a:lnSpc>
                          <a:spcPct val="115000"/>
                        </a:lnSpc>
                        <a:spcAft>
                          <a:spcPts val="0"/>
                        </a:spcAft>
                      </a:pPr>
                      <a:r>
                        <a:rPr lang="pl-PL" sz="2000" dirty="0">
                          <a:effectLst/>
                          <a:latin typeface="Arial" panose="020B0604020202020204" pitchFamily="34" charset="0"/>
                          <a:cs typeface="Arial" panose="020B0604020202020204" pitchFamily="34" charset="0"/>
                        </a:rPr>
                        <a:t>IV</a:t>
                      </a:r>
                      <a:endParaRPr lang="pl-PL" sz="2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0066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9,90</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a:effectLst/>
                          <a:latin typeface="Arial" panose="020B0604020202020204" pitchFamily="34" charset="0"/>
                          <a:cs typeface="Arial" panose="020B0604020202020204" pitchFamily="34" charset="0"/>
                        </a:rPr>
                        <a:t>11,36</a:t>
                      </a:r>
                      <a:endParaRPr lang="pl-PL" sz="140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a:effectLst/>
                          <a:latin typeface="Arial" panose="020B0604020202020204" pitchFamily="34" charset="0"/>
                          <a:cs typeface="Arial" panose="020B0604020202020204" pitchFamily="34" charset="0"/>
                        </a:rPr>
                        <a:t>9,17</a:t>
                      </a:r>
                      <a:endParaRPr lang="pl-PL" sz="140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31,50</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0,00</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9,09</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3,79</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b="1" dirty="0">
                          <a:solidFill>
                            <a:schemeClr val="bg1"/>
                          </a:solidFill>
                          <a:effectLst/>
                          <a:latin typeface="Arial" panose="020B0604020202020204" pitchFamily="34" charset="0"/>
                          <a:cs typeface="Arial" panose="020B0604020202020204" pitchFamily="34" charset="0"/>
                        </a:rPr>
                        <a:t>6,88</a:t>
                      </a:r>
                      <a:endParaRPr lang="pl-PL" sz="1400" b="1"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008000"/>
                    </a:solidFill>
                  </a:tcPr>
                </a:tc>
                <a:extLst>
                  <a:ext uri="{0D108BD9-81ED-4DB2-BD59-A6C34878D82A}">
                    <a16:rowId xmlns:a16="http://schemas.microsoft.com/office/drawing/2014/main" val="3909502023"/>
                  </a:ext>
                </a:extLst>
              </a:tr>
            </a:tbl>
          </a:graphicData>
        </a:graphic>
      </p:graphicFrame>
    </p:spTree>
    <p:extLst>
      <p:ext uri="{BB962C8B-B14F-4D97-AF65-F5344CB8AC3E}">
        <p14:creationId xmlns:p14="http://schemas.microsoft.com/office/powerpoint/2010/main" val="13395425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numeru slajdu 2"/>
          <p:cNvSpPr>
            <a:spLocks noGrp="1"/>
          </p:cNvSpPr>
          <p:nvPr>
            <p:ph type="sldNum" sz="quarter" idx="12"/>
          </p:nvPr>
        </p:nvSpPr>
        <p:spPr/>
        <p:txBody>
          <a:bodyPr/>
          <a:lstStyle/>
          <a:p>
            <a:fld id="{589B7C76-EFF2-4CD8-A475-4750F11B4BC6}" type="slidenum">
              <a:rPr lang="pl-PL" smtClean="0"/>
              <a:pPr/>
              <a:t>26</a:t>
            </a:fld>
            <a:endParaRPr lang="pl-PL" dirty="0"/>
          </a:p>
        </p:txBody>
      </p:sp>
      <p:sp>
        <p:nvSpPr>
          <p:cNvPr id="6" name="pole tekstowe 5"/>
          <p:cNvSpPr txBox="1"/>
          <p:nvPr/>
        </p:nvSpPr>
        <p:spPr>
          <a:xfrm>
            <a:off x="0" y="620688"/>
            <a:ext cx="7386638" cy="584775"/>
          </a:xfrm>
          <a:prstGeom prst="rect">
            <a:avLst/>
          </a:prstGeom>
          <a:noFill/>
        </p:spPr>
        <p:txBody>
          <a:bodyPr wrap="square" rtlCol="0">
            <a:spAutoFit/>
          </a:bodyPr>
          <a:lstStyle/>
          <a:p>
            <a:r>
              <a:rPr lang="pl-PL" sz="3200" b="1" dirty="0">
                <a:solidFill>
                  <a:schemeClr val="bg1"/>
                </a:solidFill>
                <a:latin typeface="Arial" panose="020B0604020202020204" pitchFamily="34" charset="0"/>
                <a:cs typeface="Arial" panose="020B0604020202020204" pitchFamily="34" charset="0"/>
              </a:rPr>
              <a:t>Wartości wskaźników</a:t>
            </a:r>
          </a:p>
        </p:txBody>
      </p:sp>
      <p:graphicFrame>
        <p:nvGraphicFramePr>
          <p:cNvPr id="4" name="Tabela 3"/>
          <p:cNvGraphicFramePr>
            <a:graphicFrameLocks noGrp="1"/>
          </p:cNvGraphicFramePr>
          <p:nvPr>
            <p:extLst>
              <p:ext uri="{D42A27DB-BD31-4B8C-83A1-F6EECF244321}">
                <p14:modId xmlns:p14="http://schemas.microsoft.com/office/powerpoint/2010/main" val="3754641242"/>
              </p:ext>
            </p:extLst>
          </p:nvPr>
        </p:nvGraphicFramePr>
        <p:xfrm>
          <a:off x="395535" y="1556792"/>
          <a:ext cx="7884231" cy="5065713"/>
        </p:xfrm>
        <a:graphic>
          <a:graphicData uri="http://schemas.openxmlformats.org/drawingml/2006/table">
            <a:tbl>
              <a:tblPr firstRow="1" firstCol="1" bandRow="1">
                <a:tableStyleId>{5C22544A-7EE6-4342-B048-85BDC9FD1C3A}</a:tableStyleId>
              </a:tblPr>
              <a:tblGrid>
                <a:gridCol w="731761">
                  <a:extLst>
                    <a:ext uri="{9D8B030D-6E8A-4147-A177-3AD203B41FA5}">
                      <a16:colId xmlns:a16="http://schemas.microsoft.com/office/drawing/2014/main" val="1105159482"/>
                    </a:ext>
                  </a:extLst>
                </a:gridCol>
                <a:gridCol w="1133235">
                  <a:extLst>
                    <a:ext uri="{9D8B030D-6E8A-4147-A177-3AD203B41FA5}">
                      <a16:colId xmlns:a16="http://schemas.microsoft.com/office/drawing/2014/main" val="4122442057"/>
                    </a:ext>
                  </a:extLst>
                </a:gridCol>
                <a:gridCol w="646341">
                  <a:extLst>
                    <a:ext uri="{9D8B030D-6E8A-4147-A177-3AD203B41FA5}">
                      <a16:colId xmlns:a16="http://schemas.microsoft.com/office/drawing/2014/main" val="2030413285"/>
                    </a:ext>
                  </a:extLst>
                </a:gridCol>
                <a:gridCol w="891212">
                  <a:extLst>
                    <a:ext uri="{9D8B030D-6E8A-4147-A177-3AD203B41FA5}">
                      <a16:colId xmlns:a16="http://schemas.microsoft.com/office/drawing/2014/main" val="2360648788"/>
                    </a:ext>
                  </a:extLst>
                </a:gridCol>
                <a:gridCol w="811485">
                  <a:extLst>
                    <a:ext uri="{9D8B030D-6E8A-4147-A177-3AD203B41FA5}">
                      <a16:colId xmlns:a16="http://schemas.microsoft.com/office/drawing/2014/main" val="1760104343"/>
                    </a:ext>
                  </a:extLst>
                </a:gridCol>
                <a:gridCol w="703288">
                  <a:extLst>
                    <a:ext uri="{9D8B030D-6E8A-4147-A177-3AD203B41FA5}">
                      <a16:colId xmlns:a16="http://schemas.microsoft.com/office/drawing/2014/main" val="3888250093"/>
                    </a:ext>
                  </a:extLst>
                </a:gridCol>
                <a:gridCol w="763082">
                  <a:extLst>
                    <a:ext uri="{9D8B030D-6E8A-4147-A177-3AD203B41FA5}">
                      <a16:colId xmlns:a16="http://schemas.microsoft.com/office/drawing/2014/main" val="945911653"/>
                    </a:ext>
                  </a:extLst>
                </a:gridCol>
                <a:gridCol w="700441">
                  <a:extLst>
                    <a:ext uri="{9D8B030D-6E8A-4147-A177-3AD203B41FA5}">
                      <a16:colId xmlns:a16="http://schemas.microsoft.com/office/drawing/2014/main" val="1364327525"/>
                    </a:ext>
                  </a:extLst>
                </a:gridCol>
                <a:gridCol w="754540">
                  <a:extLst>
                    <a:ext uri="{9D8B030D-6E8A-4147-A177-3AD203B41FA5}">
                      <a16:colId xmlns:a16="http://schemas.microsoft.com/office/drawing/2014/main" val="3385341687"/>
                    </a:ext>
                  </a:extLst>
                </a:gridCol>
                <a:gridCol w="748846">
                  <a:extLst>
                    <a:ext uri="{9D8B030D-6E8A-4147-A177-3AD203B41FA5}">
                      <a16:colId xmlns:a16="http://schemas.microsoft.com/office/drawing/2014/main" val="3242617158"/>
                    </a:ext>
                  </a:extLst>
                </a:gridCol>
              </a:tblGrid>
              <a:tr h="959074">
                <a:tc>
                  <a:txBody>
                    <a:bodyPr/>
                    <a:lstStyle/>
                    <a:p>
                      <a:pPr algn="ctr">
                        <a:lnSpc>
                          <a:spcPct val="115000"/>
                        </a:lnSpc>
                        <a:spcAft>
                          <a:spcPts val="0"/>
                        </a:spcAft>
                      </a:pPr>
                      <a:r>
                        <a:rPr lang="pl-PL" sz="1100" dirty="0">
                          <a:effectLst/>
                          <a:latin typeface="Arial" panose="020B0604020202020204" pitchFamily="34" charset="0"/>
                          <a:cs typeface="Arial" panose="020B0604020202020204" pitchFamily="34" charset="0"/>
                        </a:rPr>
                        <a:t>Wyszczególnienie</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008000"/>
                    </a:solidFill>
                  </a:tcPr>
                </a:tc>
                <a:tc>
                  <a:txBody>
                    <a:bodyPr/>
                    <a:lstStyle/>
                    <a:p>
                      <a:pPr marL="71755" marR="71755" algn="ctr">
                        <a:lnSpc>
                          <a:spcPct val="115000"/>
                        </a:lnSpc>
                        <a:spcAft>
                          <a:spcPts val="0"/>
                        </a:spcAft>
                      </a:pPr>
                      <a:r>
                        <a:rPr lang="pl-PL" sz="1100" dirty="0">
                          <a:effectLst/>
                          <a:latin typeface="Arial" panose="020B0604020202020204" pitchFamily="34" charset="0"/>
                          <a:cs typeface="Arial" panose="020B0604020202020204" pitchFamily="34" charset="0"/>
                        </a:rPr>
                        <a:t>Kosowizna</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vert="vert270" anchor="ctr">
                    <a:solidFill>
                      <a:srgbClr val="006600"/>
                    </a:solidFill>
                  </a:tcPr>
                </a:tc>
                <a:tc>
                  <a:txBody>
                    <a:bodyPr/>
                    <a:lstStyle/>
                    <a:p>
                      <a:pPr marL="71755" marR="71755" algn="ctr">
                        <a:lnSpc>
                          <a:spcPct val="115000"/>
                        </a:lnSpc>
                        <a:spcAft>
                          <a:spcPts val="0"/>
                        </a:spcAft>
                      </a:pPr>
                      <a:r>
                        <a:rPr lang="pl-PL" sz="1100" dirty="0">
                          <a:effectLst/>
                          <a:latin typeface="Arial" panose="020B0604020202020204" pitchFamily="34" charset="0"/>
                          <a:cs typeface="Arial" panose="020B0604020202020204" pitchFamily="34" charset="0"/>
                        </a:rPr>
                        <a:t>Napole</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vert="vert270" anchor="ctr">
                    <a:solidFill>
                      <a:srgbClr val="006600"/>
                    </a:solidFill>
                  </a:tcPr>
                </a:tc>
                <a:tc>
                  <a:txBody>
                    <a:bodyPr/>
                    <a:lstStyle/>
                    <a:p>
                      <a:pPr marL="71755" marR="71755" algn="ctr">
                        <a:lnSpc>
                          <a:spcPct val="115000"/>
                        </a:lnSpc>
                        <a:spcAft>
                          <a:spcPts val="0"/>
                        </a:spcAft>
                      </a:pPr>
                      <a:r>
                        <a:rPr lang="pl-PL" sz="1100" dirty="0">
                          <a:effectLst/>
                          <a:latin typeface="Arial" panose="020B0604020202020204" pitchFamily="34" charset="0"/>
                          <a:cs typeface="Arial" panose="020B0604020202020204" pitchFamily="34" charset="0"/>
                        </a:rPr>
                        <a:t>Płutowo</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vert="vert270" anchor="ctr">
                    <a:solidFill>
                      <a:srgbClr val="006600"/>
                    </a:solidFill>
                  </a:tcPr>
                </a:tc>
                <a:tc>
                  <a:txBody>
                    <a:bodyPr/>
                    <a:lstStyle/>
                    <a:p>
                      <a:pPr marL="71755" marR="71755" algn="ctr">
                        <a:lnSpc>
                          <a:spcPct val="115000"/>
                        </a:lnSpc>
                        <a:spcAft>
                          <a:spcPts val="0"/>
                        </a:spcAft>
                      </a:pPr>
                      <a:r>
                        <a:rPr lang="pl-PL" sz="1100" dirty="0">
                          <a:effectLst/>
                          <a:latin typeface="Arial" panose="020B0604020202020204" pitchFamily="34" charset="0"/>
                          <a:cs typeface="Arial" panose="020B0604020202020204" pitchFamily="34" charset="0"/>
                        </a:rPr>
                        <a:t>Szymborno</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vert="vert270" anchor="ctr">
                    <a:solidFill>
                      <a:srgbClr val="006600"/>
                    </a:solidFill>
                  </a:tcPr>
                </a:tc>
                <a:tc>
                  <a:txBody>
                    <a:bodyPr/>
                    <a:lstStyle/>
                    <a:p>
                      <a:pPr marL="71755" marR="71755" algn="ctr">
                        <a:lnSpc>
                          <a:spcPct val="115000"/>
                        </a:lnSpc>
                        <a:spcAft>
                          <a:spcPts val="0"/>
                        </a:spcAft>
                      </a:pPr>
                      <a:r>
                        <a:rPr lang="pl-PL" sz="1100" dirty="0" err="1">
                          <a:effectLst/>
                          <a:latin typeface="Arial" panose="020B0604020202020204" pitchFamily="34" charset="0"/>
                          <a:cs typeface="Arial" panose="020B0604020202020204" pitchFamily="34" charset="0"/>
                        </a:rPr>
                        <a:t>Trzebcz</a:t>
                      </a:r>
                      <a:r>
                        <a:rPr lang="pl-PL" sz="1100" dirty="0">
                          <a:effectLst/>
                          <a:latin typeface="Arial" panose="020B0604020202020204" pitchFamily="34" charset="0"/>
                          <a:cs typeface="Arial" panose="020B0604020202020204" pitchFamily="34" charset="0"/>
                        </a:rPr>
                        <a:t> Królewski</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vert="vert270" anchor="ctr">
                    <a:solidFill>
                      <a:srgbClr val="006600"/>
                    </a:solidFill>
                  </a:tcPr>
                </a:tc>
                <a:tc>
                  <a:txBody>
                    <a:bodyPr/>
                    <a:lstStyle/>
                    <a:p>
                      <a:pPr marL="71755" marR="71755" algn="ctr">
                        <a:lnSpc>
                          <a:spcPct val="115000"/>
                        </a:lnSpc>
                        <a:spcAft>
                          <a:spcPts val="0"/>
                        </a:spcAft>
                      </a:pPr>
                      <a:r>
                        <a:rPr lang="pl-PL" sz="1100" dirty="0" err="1">
                          <a:effectLst/>
                          <a:latin typeface="Arial" panose="020B0604020202020204" pitchFamily="34" charset="0"/>
                          <a:cs typeface="Arial" panose="020B0604020202020204" pitchFamily="34" charset="0"/>
                        </a:rPr>
                        <a:t>Trzebcz</a:t>
                      </a:r>
                      <a:r>
                        <a:rPr lang="pl-PL" sz="1100" dirty="0">
                          <a:effectLst/>
                          <a:latin typeface="Arial" panose="020B0604020202020204" pitchFamily="34" charset="0"/>
                          <a:cs typeface="Arial" panose="020B0604020202020204" pitchFamily="34" charset="0"/>
                        </a:rPr>
                        <a:t> Szlachecki</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vert="vert270" anchor="ctr">
                    <a:solidFill>
                      <a:srgbClr val="006600"/>
                    </a:solidFill>
                  </a:tcPr>
                </a:tc>
                <a:tc>
                  <a:txBody>
                    <a:bodyPr/>
                    <a:lstStyle/>
                    <a:p>
                      <a:pPr marL="71755" marR="71755" algn="ctr">
                        <a:lnSpc>
                          <a:spcPct val="115000"/>
                        </a:lnSpc>
                        <a:spcAft>
                          <a:spcPts val="0"/>
                        </a:spcAft>
                      </a:pPr>
                      <a:r>
                        <a:rPr lang="pl-PL" sz="1100" dirty="0">
                          <a:effectLst/>
                          <a:latin typeface="Arial" panose="020B0604020202020204" pitchFamily="34" charset="0"/>
                          <a:cs typeface="Arial" panose="020B0604020202020204" pitchFamily="34" charset="0"/>
                        </a:rPr>
                        <a:t>Trzebczyk</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vert="vert270" anchor="ctr">
                    <a:solidFill>
                      <a:srgbClr val="006600"/>
                    </a:solidFill>
                  </a:tcPr>
                </a:tc>
                <a:tc>
                  <a:txBody>
                    <a:bodyPr/>
                    <a:lstStyle/>
                    <a:p>
                      <a:pPr marL="71755" marR="71755" algn="ctr">
                        <a:lnSpc>
                          <a:spcPct val="115000"/>
                        </a:lnSpc>
                        <a:spcAft>
                          <a:spcPts val="0"/>
                        </a:spcAft>
                      </a:pPr>
                      <a:r>
                        <a:rPr lang="pl-PL" sz="1100" dirty="0">
                          <a:effectLst/>
                          <a:latin typeface="Arial" panose="020B0604020202020204" pitchFamily="34" charset="0"/>
                          <a:cs typeface="Arial" panose="020B0604020202020204" pitchFamily="34" charset="0"/>
                        </a:rPr>
                        <a:t>Watorowo</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vert="vert270" anchor="ctr">
                    <a:solidFill>
                      <a:srgbClr val="006600"/>
                    </a:solidFill>
                  </a:tcPr>
                </a:tc>
                <a:tc>
                  <a:txBody>
                    <a:bodyPr/>
                    <a:lstStyle/>
                    <a:p>
                      <a:pPr marL="71755" marR="71755" algn="ctr">
                        <a:lnSpc>
                          <a:spcPct val="115000"/>
                        </a:lnSpc>
                        <a:spcAft>
                          <a:spcPts val="0"/>
                        </a:spcAft>
                      </a:pPr>
                      <a:r>
                        <a:rPr lang="pl-PL" sz="1100" dirty="0">
                          <a:effectLst/>
                          <a:latin typeface="Arial" panose="020B0604020202020204" pitchFamily="34" charset="0"/>
                          <a:cs typeface="Arial" panose="020B0604020202020204" pitchFamily="34" charset="0"/>
                        </a:rPr>
                        <a:t>Średnia dla Gminy</a:t>
                      </a:r>
                      <a:endParaRPr lang="pl-PL" sz="12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vert="vert270">
                    <a:solidFill>
                      <a:srgbClr val="006600"/>
                    </a:solidFill>
                  </a:tcPr>
                </a:tc>
                <a:extLst>
                  <a:ext uri="{0D108BD9-81ED-4DB2-BD59-A6C34878D82A}">
                    <a16:rowId xmlns:a16="http://schemas.microsoft.com/office/drawing/2014/main" val="2488719011"/>
                  </a:ext>
                </a:extLst>
              </a:tr>
              <a:tr h="821554">
                <a:tc>
                  <a:txBody>
                    <a:bodyPr/>
                    <a:lstStyle/>
                    <a:p>
                      <a:pPr algn="ctr">
                        <a:lnSpc>
                          <a:spcPct val="115000"/>
                        </a:lnSpc>
                        <a:spcAft>
                          <a:spcPts val="0"/>
                        </a:spcAft>
                      </a:pPr>
                      <a:r>
                        <a:rPr lang="pl-PL" sz="2400" dirty="0">
                          <a:effectLst/>
                          <a:latin typeface="Arial" panose="020B0604020202020204" pitchFamily="34" charset="0"/>
                          <a:ea typeface="Calibri" panose="020F0502020204030204" pitchFamily="34" charset="0"/>
                          <a:cs typeface="Arial" panose="020B0604020202020204" pitchFamily="34" charset="0"/>
                        </a:rPr>
                        <a:t>I</a:t>
                      </a:r>
                    </a:p>
                  </a:txBody>
                  <a:tcPr marL="40211" marR="40211" marT="0" marB="0" anchor="ctr">
                    <a:solidFill>
                      <a:srgbClr val="008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18,48</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17,86</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13,87</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16,09</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16,84</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19,83</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29,87</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30,10</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b="1" dirty="0">
                          <a:solidFill>
                            <a:schemeClr val="bg1"/>
                          </a:solidFill>
                          <a:effectLst/>
                          <a:latin typeface="Arial" panose="020B0604020202020204" pitchFamily="34" charset="0"/>
                          <a:cs typeface="Arial" panose="020B0604020202020204" pitchFamily="34" charset="0"/>
                        </a:rPr>
                        <a:t>17,14</a:t>
                      </a:r>
                      <a:endParaRPr lang="pl-PL" sz="1400" b="1"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006600"/>
                    </a:solidFill>
                  </a:tcPr>
                </a:tc>
                <a:extLst>
                  <a:ext uri="{0D108BD9-81ED-4DB2-BD59-A6C34878D82A}">
                    <a16:rowId xmlns:a16="http://schemas.microsoft.com/office/drawing/2014/main" val="809714470"/>
                  </a:ext>
                </a:extLst>
              </a:tr>
              <a:tr h="1150174">
                <a:tc>
                  <a:txBody>
                    <a:bodyPr/>
                    <a:lstStyle/>
                    <a:p>
                      <a:pPr algn="ctr">
                        <a:lnSpc>
                          <a:spcPct val="115000"/>
                        </a:lnSpc>
                        <a:spcAft>
                          <a:spcPts val="0"/>
                        </a:spcAft>
                      </a:pPr>
                      <a:r>
                        <a:rPr lang="pl-PL" sz="2000" dirty="0">
                          <a:effectLst/>
                          <a:latin typeface="Arial" panose="020B0604020202020204" pitchFamily="34" charset="0"/>
                          <a:cs typeface="Arial" panose="020B0604020202020204" pitchFamily="34" charset="0"/>
                        </a:rPr>
                        <a:t>II</a:t>
                      </a:r>
                      <a:endParaRPr lang="pl-PL" sz="2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008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27,78</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14,29</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45,83</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47,06</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10,00</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12,90</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0,00</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36,36</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b="1" dirty="0">
                          <a:solidFill>
                            <a:schemeClr val="bg1"/>
                          </a:solidFill>
                          <a:effectLst/>
                          <a:latin typeface="Arial" panose="020B0604020202020204" pitchFamily="34" charset="0"/>
                          <a:cs typeface="Arial" panose="020B0604020202020204" pitchFamily="34" charset="0"/>
                        </a:rPr>
                        <a:t>28,57</a:t>
                      </a:r>
                      <a:endParaRPr lang="pl-PL" sz="1400" b="1"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006600"/>
                    </a:solidFill>
                  </a:tcPr>
                </a:tc>
                <a:extLst>
                  <a:ext uri="{0D108BD9-81ED-4DB2-BD59-A6C34878D82A}">
                    <a16:rowId xmlns:a16="http://schemas.microsoft.com/office/drawing/2014/main" val="549096207"/>
                  </a:ext>
                </a:extLst>
              </a:tr>
              <a:tr h="1150174">
                <a:tc>
                  <a:txBody>
                    <a:bodyPr/>
                    <a:lstStyle/>
                    <a:p>
                      <a:pPr algn="ctr">
                        <a:lnSpc>
                          <a:spcPct val="115000"/>
                        </a:lnSpc>
                        <a:spcAft>
                          <a:spcPts val="0"/>
                        </a:spcAft>
                      </a:pPr>
                      <a:r>
                        <a:rPr lang="pl-PL" sz="2000" dirty="0">
                          <a:effectLst/>
                          <a:latin typeface="Arial" panose="020B0604020202020204" pitchFamily="34" charset="0"/>
                          <a:cs typeface="Arial" panose="020B0604020202020204" pitchFamily="34" charset="0"/>
                        </a:rPr>
                        <a:t>III</a:t>
                      </a:r>
                      <a:endParaRPr lang="pl-PL" sz="2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008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29,63</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43,75</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55,06</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42,59</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50,00</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53,00</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5,26</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70,59</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b="1" dirty="0">
                          <a:solidFill>
                            <a:schemeClr val="bg1"/>
                          </a:solidFill>
                          <a:effectLst/>
                          <a:latin typeface="Arial" panose="020B0604020202020204" pitchFamily="34" charset="0"/>
                          <a:cs typeface="Arial" panose="020B0604020202020204" pitchFamily="34" charset="0"/>
                        </a:rPr>
                        <a:t>35,41</a:t>
                      </a:r>
                      <a:endParaRPr lang="pl-PL" sz="1400" b="1"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006600"/>
                    </a:solidFill>
                  </a:tcPr>
                </a:tc>
                <a:extLst>
                  <a:ext uri="{0D108BD9-81ED-4DB2-BD59-A6C34878D82A}">
                    <a16:rowId xmlns:a16="http://schemas.microsoft.com/office/drawing/2014/main" val="1096679256"/>
                  </a:ext>
                </a:extLst>
              </a:tr>
              <a:tr h="984737">
                <a:tc>
                  <a:txBody>
                    <a:bodyPr/>
                    <a:lstStyle/>
                    <a:p>
                      <a:pPr algn="ctr">
                        <a:lnSpc>
                          <a:spcPct val="115000"/>
                        </a:lnSpc>
                        <a:spcAft>
                          <a:spcPts val="0"/>
                        </a:spcAft>
                      </a:pPr>
                      <a:r>
                        <a:rPr lang="pl-PL" sz="2000" dirty="0">
                          <a:effectLst/>
                          <a:latin typeface="Arial" panose="020B0604020202020204" pitchFamily="34" charset="0"/>
                          <a:cs typeface="Arial" panose="020B0604020202020204" pitchFamily="34" charset="0"/>
                        </a:rPr>
                        <a:t>IV</a:t>
                      </a:r>
                      <a:endParaRPr lang="pl-PL" sz="2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008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0,00</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0,00</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8,67</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0,00</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5,26</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4,22</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0,00</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92D050"/>
                    </a:solidFill>
                  </a:tcPr>
                </a:tc>
                <a:tc>
                  <a:txBody>
                    <a:bodyPr/>
                    <a:lstStyle/>
                    <a:p>
                      <a:pPr algn="ctr">
                        <a:lnSpc>
                          <a:spcPct val="115000"/>
                        </a:lnSpc>
                        <a:spcAft>
                          <a:spcPts val="0"/>
                        </a:spcAft>
                      </a:pPr>
                      <a:r>
                        <a:rPr lang="pl-PL" sz="1400" dirty="0">
                          <a:effectLst/>
                          <a:latin typeface="Arial" panose="020B0604020202020204" pitchFamily="34" charset="0"/>
                          <a:cs typeface="Arial" panose="020B0604020202020204" pitchFamily="34" charset="0"/>
                        </a:rPr>
                        <a:t>9,71</a:t>
                      </a:r>
                      <a:endParaRPr lang="pl-PL" sz="1400" dirty="0">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FF0000"/>
                    </a:solidFill>
                  </a:tcPr>
                </a:tc>
                <a:tc>
                  <a:txBody>
                    <a:bodyPr/>
                    <a:lstStyle/>
                    <a:p>
                      <a:pPr algn="ctr">
                        <a:lnSpc>
                          <a:spcPct val="115000"/>
                        </a:lnSpc>
                        <a:spcAft>
                          <a:spcPts val="0"/>
                        </a:spcAft>
                      </a:pPr>
                      <a:r>
                        <a:rPr lang="pl-PL" sz="1400" b="1" dirty="0">
                          <a:solidFill>
                            <a:schemeClr val="bg1"/>
                          </a:solidFill>
                          <a:effectLst/>
                          <a:latin typeface="Arial" panose="020B0604020202020204" pitchFamily="34" charset="0"/>
                          <a:cs typeface="Arial" panose="020B0604020202020204" pitchFamily="34" charset="0"/>
                        </a:rPr>
                        <a:t>6,88</a:t>
                      </a:r>
                      <a:endParaRPr lang="pl-PL" sz="1400" b="1"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40211" marR="40211" marT="0" marB="0" anchor="ctr">
                    <a:solidFill>
                      <a:srgbClr val="006600"/>
                    </a:solidFill>
                  </a:tcPr>
                </a:tc>
                <a:extLst>
                  <a:ext uri="{0D108BD9-81ED-4DB2-BD59-A6C34878D82A}">
                    <a16:rowId xmlns:a16="http://schemas.microsoft.com/office/drawing/2014/main" val="27768647"/>
                  </a:ext>
                </a:extLst>
              </a:tr>
            </a:tbl>
          </a:graphicData>
        </a:graphic>
      </p:graphicFrame>
    </p:spTree>
    <p:extLst>
      <p:ext uri="{BB962C8B-B14F-4D97-AF65-F5344CB8AC3E}">
        <p14:creationId xmlns:p14="http://schemas.microsoft.com/office/powerpoint/2010/main" val="15533411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numeru slajdu 3"/>
          <p:cNvSpPr>
            <a:spLocks noGrp="1"/>
          </p:cNvSpPr>
          <p:nvPr>
            <p:ph type="sldNum" sz="quarter" idx="12"/>
          </p:nvPr>
        </p:nvSpPr>
        <p:spPr/>
        <p:txBody>
          <a:bodyPr/>
          <a:lstStyle/>
          <a:p>
            <a:fld id="{589B7C76-EFF2-4CD8-A475-4750F11B4BC6}" type="slidenum">
              <a:rPr lang="pl-PL" smtClean="0"/>
              <a:pPr/>
              <a:t>27</a:t>
            </a:fld>
            <a:endParaRPr lang="pl-PL"/>
          </a:p>
        </p:txBody>
      </p:sp>
      <p:graphicFrame>
        <p:nvGraphicFramePr>
          <p:cNvPr id="5" name="Symbol zastępczy zawartości 4"/>
          <p:cNvGraphicFramePr>
            <a:graphicFrameLocks noGrp="1"/>
          </p:cNvGraphicFramePr>
          <p:nvPr>
            <p:ph sz="quarter" idx="1"/>
            <p:extLst>
              <p:ext uri="{D42A27DB-BD31-4B8C-83A1-F6EECF244321}">
                <p14:modId xmlns:p14="http://schemas.microsoft.com/office/powerpoint/2010/main" val="291969272"/>
              </p:ext>
            </p:extLst>
          </p:nvPr>
        </p:nvGraphicFramePr>
        <p:xfrm>
          <a:off x="216714" y="1556792"/>
          <a:ext cx="8064896" cy="45365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pole tekstowe 5"/>
          <p:cNvSpPr txBox="1"/>
          <p:nvPr/>
        </p:nvSpPr>
        <p:spPr>
          <a:xfrm>
            <a:off x="0" y="548680"/>
            <a:ext cx="7386638" cy="646331"/>
          </a:xfrm>
          <a:prstGeom prst="rect">
            <a:avLst/>
          </a:prstGeom>
          <a:noFill/>
        </p:spPr>
        <p:txBody>
          <a:bodyPr wrap="square" rtlCol="0">
            <a:spAutoFit/>
          </a:bodyPr>
          <a:lstStyle/>
          <a:p>
            <a:r>
              <a:rPr lang="pl-PL" sz="3600" b="1" dirty="0">
                <a:solidFill>
                  <a:schemeClr val="bg1"/>
                </a:solidFill>
                <a:latin typeface="Arial" panose="020B0604020202020204" pitchFamily="34" charset="0"/>
                <a:cs typeface="Arial" panose="020B0604020202020204" pitchFamily="34" charset="0"/>
              </a:rPr>
              <a:t>Wyjaśnienie delimitacji </a:t>
            </a:r>
          </a:p>
        </p:txBody>
      </p:sp>
    </p:spTree>
    <p:extLst>
      <p:ext uri="{BB962C8B-B14F-4D97-AF65-F5344CB8AC3E}">
        <p14:creationId xmlns:p14="http://schemas.microsoft.com/office/powerpoint/2010/main" val="30727045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589B7C76-EFF2-4CD8-A475-4750F11B4BC6}" type="slidenum">
              <a:rPr lang="pl-PL" smtClean="0"/>
              <a:pPr/>
              <a:t>28</a:t>
            </a:fld>
            <a:endParaRPr lang="pl-PL"/>
          </a:p>
        </p:txBody>
      </p:sp>
      <p:sp>
        <p:nvSpPr>
          <p:cNvPr id="3" name="Tytuł 2"/>
          <p:cNvSpPr>
            <a:spLocks noGrp="1"/>
          </p:cNvSpPr>
          <p:nvPr>
            <p:ph type="ctrTitle"/>
          </p:nvPr>
        </p:nvSpPr>
        <p:spPr/>
        <p:txBody>
          <a:bodyPr/>
          <a:lstStyle/>
          <a:p>
            <a:r>
              <a:rPr lang="pl-PL" dirty="0"/>
              <a:t>Obszar Zdegradowany </a:t>
            </a:r>
          </a:p>
        </p:txBody>
      </p:sp>
    </p:spTree>
    <p:extLst>
      <p:ext uri="{BB962C8B-B14F-4D97-AF65-F5344CB8AC3E}">
        <p14:creationId xmlns:p14="http://schemas.microsoft.com/office/powerpoint/2010/main" val="25408815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Obraz 1"/>
          <p:cNvPicPr>
            <a:picLocks noChangeAspect="1" noChangeArrowheads="1"/>
          </p:cNvPicPr>
          <p:nvPr/>
        </p:nvPicPr>
        <p:blipFill>
          <a:blip r:embed="rId3">
            <a:extLst>
              <a:ext uri="{28A0092B-C50C-407E-A947-70E740481C1C}">
                <a14:useLocalDpi xmlns:a14="http://schemas.microsoft.com/office/drawing/2010/main" val="0"/>
              </a:ext>
            </a:extLst>
          </a:blip>
          <a:srcRect l="21796" r="22530"/>
          <a:stretch>
            <a:fillRect/>
          </a:stretch>
        </p:blipFill>
        <p:spPr bwMode="auto">
          <a:xfrm>
            <a:off x="1979712" y="116632"/>
            <a:ext cx="4896544" cy="6599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owolny kształt: kształt 2"/>
          <p:cNvSpPr/>
          <p:nvPr/>
        </p:nvSpPr>
        <p:spPr>
          <a:xfrm>
            <a:off x="3203848" y="1196751"/>
            <a:ext cx="1512168" cy="860611"/>
          </a:xfrm>
          <a:custGeom>
            <a:avLst/>
            <a:gdLst>
              <a:gd name="connsiteX0" fmla="*/ 47812 w 1470212"/>
              <a:gd name="connsiteY0" fmla="*/ 89647 h 860611"/>
              <a:gd name="connsiteX1" fmla="*/ 406400 w 1470212"/>
              <a:gd name="connsiteY1" fmla="*/ 0 h 860611"/>
              <a:gd name="connsiteX2" fmla="*/ 424329 w 1470212"/>
              <a:gd name="connsiteY2" fmla="*/ 53788 h 860611"/>
              <a:gd name="connsiteX3" fmla="*/ 490070 w 1470212"/>
              <a:gd name="connsiteY3" fmla="*/ 47811 h 860611"/>
              <a:gd name="connsiteX4" fmla="*/ 508000 w 1470212"/>
              <a:gd name="connsiteY4" fmla="*/ 113553 h 860611"/>
              <a:gd name="connsiteX5" fmla="*/ 609600 w 1470212"/>
              <a:gd name="connsiteY5" fmla="*/ 119529 h 860611"/>
              <a:gd name="connsiteX6" fmla="*/ 645459 w 1470212"/>
              <a:gd name="connsiteY6" fmla="*/ 352611 h 860611"/>
              <a:gd name="connsiteX7" fmla="*/ 1314823 w 1470212"/>
              <a:gd name="connsiteY7" fmla="*/ 233082 h 860611"/>
              <a:gd name="connsiteX8" fmla="*/ 1470212 w 1470212"/>
              <a:gd name="connsiteY8" fmla="*/ 681317 h 860611"/>
              <a:gd name="connsiteX9" fmla="*/ 256988 w 1470212"/>
              <a:gd name="connsiteY9" fmla="*/ 860611 h 860611"/>
              <a:gd name="connsiteX10" fmla="*/ 155388 w 1470212"/>
              <a:gd name="connsiteY10" fmla="*/ 836706 h 860611"/>
              <a:gd name="connsiteX11" fmla="*/ 161365 w 1470212"/>
              <a:gd name="connsiteY11" fmla="*/ 764988 h 860611"/>
              <a:gd name="connsiteX12" fmla="*/ 101600 w 1470212"/>
              <a:gd name="connsiteY12" fmla="*/ 687294 h 860611"/>
              <a:gd name="connsiteX13" fmla="*/ 0 w 1470212"/>
              <a:gd name="connsiteY13" fmla="*/ 454211 h 860611"/>
              <a:gd name="connsiteX14" fmla="*/ 71718 w 1470212"/>
              <a:gd name="connsiteY14" fmla="*/ 346635 h 860611"/>
              <a:gd name="connsiteX15" fmla="*/ 47812 w 1470212"/>
              <a:gd name="connsiteY15" fmla="*/ 89647 h 8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70212" h="860611">
                <a:moveTo>
                  <a:pt x="47812" y="89647"/>
                </a:moveTo>
                <a:lnTo>
                  <a:pt x="406400" y="0"/>
                </a:lnTo>
                <a:lnTo>
                  <a:pt x="424329" y="53788"/>
                </a:lnTo>
                <a:lnTo>
                  <a:pt x="490070" y="47811"/>
                </a:lnTo>
                <a:lnTo>
                  <a:pt x="508000" y="113553"/>
                </a:lnTo>
                <a:lnTo>
                  <a:pt x="609600" y="119529"/>
                </a:lnTo>
                <a:lnTo>
                  <a:pt x="645459" y="352611"/>
                </a:lnTo>
                <a:lnTo>
                  <a:pt x="1314823" y="233082"/>
                </a:lnTo>
                <a:lnTo>
                  <a:pt x="1470212" y="681317"/>
                </a:lnTo>
                <a:lnTo>
                  <a:pt x="256988" y="860611"/>
                </a:lnTo>
                <a:lnTo>
                  <a:pt x="155388" y="836706"/>
                </a:lnTo>
                <a:lnTo>
                  <a:pt x="161365" y="764988"/>
                </a:lnTo>
                <a:lnTo>
                  <a:pt x="101600" y="687294"/>
                </a:lnTo>
                <a:lnTo>
                  <a:pt x="0" y="454211"/>
                </a:lnTo>
                <a:lnTo>
                  <a:pt x="71718" y="346635"/>
                </a:lnTo>
                <a:lnTo>
                  <a:pt x="47812" y="89647"/>
                </a:lnTo>
                <a:close/>
              </a:path>
            </a:pathLst>
          </a:custGeom>
          <a:solidFill>
            <a:srgbClr val="C153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4" name="pole tekstowe 3"/>
          <p:cNvSpPr txBox="1"/>
          <p:nvPr/>
        </p:nvSpPr>
        <p:spPr>
          <a:xfrm>
            <a:off x="3491880" y="1592653"/>
            <a:ext cx="1440160" cy="261610"/>
          </a:xfrm>
          <a:prstGeom prst="rect">
            <a:avLst/>
          </a:prstGeom>
          <a:noFill/>
        </p:spPr>
        <p:txBody>
          <a:bodyPr wrap="square" rtlCol="0">
            <a:spAutoFit/>
          </a:bodyPr>
          <a:lstStyle/>
          <a:p>
            <a:r>
              <a:rPr lang="pl-PL" sz="1050" dirty="0"/>
              <a:t>Watorowo</a:t>
            </a:r>
          </a:p>
        </p:txBody>
      </p:sp>
    </p:spTree>
    <p:extLst>
      <p:ext uri="{BB962C8B-B14F-4D97-AF65-F5344CB8AC3E}">
        <p14:creationId xmlns:p14="http://schemas.microsoft.com/office/powerpoint/2010/main" val="23689891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589B7C76-EFF2-4CD8-A475-4750F11B4BC6}" type="slidenum">
              <a:rPr lang="pl-PL" smtClean="0"/>
              <a:pPr/>
              <a:t>30</a:t>
            </a:fld>
            <a:endParaRPr lang="pl-PL"/>
          </a:p>
        </p:txBody>
      </p:sp>
      <p:sp>
        <p:nvSpPr>
          <p:cNvPr id="3" name="Tytuł 2"/>
          <p:cNvSpPr>
            <a:spLocks noGrp="1"/>
          </p:cNvSpPr>
          <p:nvPr>
            <p:ph type="ctrTitle"/>
          </p:nvPr>
        </p:nvSpPr>
        <p:spPr/>
        <p:txBody>
          <a:bodyPr/>
          <a:lstStyle/>
          <a:p>
            <a:r>
              <a:rPr lang="pl-PL" dirty="0"/>
              <a:t>Obszar Rewitalizacji</a:t>
            </a:r>
          </a:p>
        </p:txBody>
      </p:sp>
    </p:spTree>
    <p:extLst>
      <p:ext uri="{BB962C8B-B14F-4D97-AF65-F5344CB8AC3E}">
        <p14:creationId xmlns:p14="http://schemas.microsoft.com/office/powerpoint/2010/main" val="986921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KijewoRewitalizacji"/>
          <p:cNvPicPr>
            <a:picLocks noChangeAspect="1" noChangeArrowheads="1"/>
          </p:cNvPicPr>
          <p:nvPr/>
        </p:nvPicPr>
        <p:blipFill>
          <a:blip r:embed="rId3">
            <a:extLst>
              <a:ext uri="{28A0092B-C50C-407E-A947-70E740481C1C}">
                <a14:useLocalDpi xmlns:a14="http://schemas.microsoft.com/office/drawing/2010/main" val="0"/>
              </a:ext>
            </a:extLst>
          </a:blip>
          <a:srcRect l="21742" r="22791"/>
          <a:stretch>
            <a:fillRect/>
          </a:stretch>
        </p:blipFill>
        <p:spPr bwMode="auto">
          <a:xfrm>
            <a:off x="2123728" y="116632"/>
            <a:ext cx="4824536" cy="65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owolny kształt: kształt 1"/>
          <p:cNvSpPr/>
          <p:nvPr/>
        </p:nvSpPr>
        <p:spPr>
          <a:xfrm>
            <a:off x="3347864" y="1196752"/>
            <a:ext cx="1512168" cy="860611"/>
          </a:xfrm>
          <a:custGeom>
            <a:avLst/>
            <a:gdLst>
              <a:gd name="connsiteX0" fmla="*/ 47812 w 1470212"/>
              <a:gd name="connsiteY0" fmla="*/ 89647 h 860611"/>
              <a:gd name="connsiteX1" fmla="*/ 406400 w 1470212"/>
              <a:gd name="connsiteY1" fmla="*/ 0 h 860611"/>
              <a:gd name="connsiteX2" fmla="*/ 424329 w 1470212"/>
              <a:gd name="connsiteY2" fmla="*/ 53788 h 860611"/>
              <a:gd name="connsiteX3" fmla="*/ 490070 w 1470212"/>
              <a:gd name="connsiteY3" fmla="*/ 47811 h 860611"/>
              <a:gd name="connsiteX4" fmla="*/ 508000 w 1470212"/>
              <a:gd name="connsiteY4" fmla="*/ 113553 h 860611"/>
              <a:gd name="connsiteX5" fmla="*/ 609600 w 1470212"/>
              <a:gd name="connsiteY5" fmla="*/ 119529 h 860611"/>
              <a:gd name="connsiteX6" fmla="*/ 645459 w 1470212"/>
              <a:gd name="connsiteY6" fmla="*/ 352611 h 860611"/>
              <a:gd name="connsiteX7" fmla="*/ 1314823 w 1470212"/>
              <a:gd name="connsiteY7" fmla="*/ 233082 h 860611"/>
              <a:gd name="connsiteX8" fmla="*/ 1470212 w 1470212"/>
              <a:gd name="connsiteY8" fmla="*/ 681317 h 860611"/>
              <a:gd name="connsiteX9" fmla="*/ 256988 w 1470212"/>
              <a:gd name="connsiteY9" fmla="*/ 860611 h 860611"/>
              <a:gd name="connsiteX10" fmla="*/ 155388 w 1470212"/>
              <a:gd name="connsiteY10" fmla="*/ 836706 h 860611"/>
              <a:gd name="connsiteX11" fmla="*/ 161365 w 1470212"/>
              <a:gd name="connsiteY11" fmla="*/ 764988 h 860611"/>
              <a:gd name="connsiteX12" fmla="*/ 101600 w 1470212"/>
              <a:gd name="connsiteY12" fmla="*/ 687294 h 860611"/>
              <a:gd name="connsiteX13" fmla="*/ 0 w 1470212"/>
              <a:gd name="connsiteY13" fmla="*/ 454211 h 860611"/>
              <a:gd name="connsiteX14" fmla="*/ 71718 w 1470212"/>
              <a:gd name="connsiteY14" fmla="*/ 346635 h 860611"/>
              <a:gd name="connsiteX15" fmla="*/ 47812 w 1470212"/>
              <a:gd name="connsiteY15" fmla="*/ 89647 h 8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70212" h="860611">
                <a:moveTo>
                  <a:pt x="47812" y="89647"/>
                </a:moveTo>
                <a:lnTo>
                  <a:pt x="406400" y="0"/>
                </a:lnTo>
                <a:lnTo>
                  <a:pt x="424329" y="53788"/>
                </a:lnTo>
                <a:lnTo>
                  <a:pt x="490070" y="47811"/>
                </a:lnTo>
                <a:lnTo>
                  <a:pt x="508000" y="113553"/>
                </a:lnTo>
                <a:lnTo>
                  <a:pt x="609600" y="119529"/>
                </a:lnTo>
                <a:lnTo>
                  <a:pt x="645459" y="352611"/>
                </a:lnTo>
                <a:lnTo>
                  <a:pt x="1314823" y="233082"/>
                </a:lnTo>
                <a:lnTo>
                  <a:pt x="1470212" y="681317"/>
                </a:lnTo>
                <a:lnTo>
                  <a:pt x="256988" y="860611"/>
                </a:lnTo>
                <a:lnTo>
                  <a:pt x="155388" y="836706"/>
                </a:lnTo>
                <a:lnTo>
                  <a:pt x="161365" y="764988"/>
                </a:lnTo>
                <a:lnTo>
                  <a:pt x="101600" y="687294"/>
                </a:lnTo>
                <a:lnTo>
                  <a:pt x="0" y="454211"/>
                </a:lnTo>
                <a:lnTo>
                  <a:pt x="71718" y="346635"/>
                </a:lnTo>
                <a:lnTo>
                  <a:pt x="47812" y="89647"/>
                </a:lnTo>
                <a:close/>
              </a:path>
            </a:pathLst>
          </a:custGeom>
          <a:solidFill>
            <a:srgbClr val="C153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3" name="pole tekstowe 2"/>
          <p:cNvSpPr txBox="1"/>
          <p:nvPr/>
        </p:nvSpPr>
        <p:spPr>
          <a:xfrm>
            <a:off x="3707904" y="1627057"/>
            <a:ext cx="1440160" cy="261610"/>
          </a:xfrm>
          <a:prstGeom prst="rect">
            <a:avLst/>
          </a:prstGeom>
          <a:noFill/>
        </p:spPr>
        <p:txBody>
          <a:bodyPr wrap="square" rtlCol="0">
            <a:spAutoFit/>
          </a:bodyPr>
          <a:lstStyle/>
          <a:p>
            <a:r>
              <a:rPr lang="pl-PL" sz="1050" dirty="0"/>
              <a:t>Watorowo</a:t>
            </a:r>
          </a:p>
        </p:txBody>
      </p:sp>
    </p:spTree>
    <p:extLst>
      <p:ext uri="{BB962C8B-B14F-4D97-AF65-F5344CB8AC3E}">
        <p14:creationId xmlns:p14="http://schemas.microsoft.com/office/powerpoint/2010/main" val="42864422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ole tekstowe 3"/>
          <p:cNvSpPr txBox="1"/>
          <p:nvPr/>
        </p:nvSpPr>
        <p:spPr>
          <a:xfrm>
            <a:off x="34483" y="620688"/>
            <a:ext cx="7386638" cy="507831"/>
          </a:xfrm>
          <a:prstGeom prst="rect">
            <a:avLst/>
          </a:prstGeom>
          <a:noFill/>
        </p:spPr>
        <p:txBody>
          <a:bodyPr wrap="square" rtlCol="0">
            <a:spAutoFit/>
          </a:bodyPr>
          <a:lstStyle/>
          <a:p>
            <a:r>
              <a:rPr lang="pl-PL" sz="2700" b="1" dirty="0">
                <a:solidFill>
                  <a:schemeClr val="bg1"/>
                </a:solidFill>
                <a:latin typeface="Arial" panose="020B0604020202020204" pitchFamily="34" charset="0"/>
                <a:cs typeface="Arial" panose="020B0604020202020204" pitchFamily="34" charset="0"/>
              </a:rPr>
              <a:t>Wizja Gminy Kijewo Królewskie </a:t>
            </a:r>
          </a:p>
        </p:txBody>
      </p:sp>
      <p:sp>
        <p:nvSpPr>
          <p:cNvPr id="7" name="pole tekstowe 6"/>
          <p:cNvSpPr txBox="1"/>
          <p:nvPr/>
        </p:nvSpPr>
        <p:spPr>
          <a:xfrm>
            <a:off x="-6694" y="1715348"/>
            <a:ext cx="8701088" cy="923330"/>
          </a:xfrm>
          <a:prstGeom prst="rect">
            <a:avLst/>
          </a:prstGeom>
          <a:noFill/>
        </p:spPr>
        <p:txBody>
          <a:bodyPr wrap="square" rtlCol="0">
            <a:spAutoFit/>
          </a:bodyPr>
          <a:lstStyle/>
          <a:p>
            <a:pPr algn="ctr"/>
            <a:r>
              <a:rPr lang="pl-PL" sz="2700" b="1" dirty="0">
                <a:solidFill>
                  <a:schemeClr val="bg1"/>
                </a:solidFill>
                <a:latin typeface="Arial" panose="020B0604020202020204" pitchFamily="34" charset="0"/>
                <a:cs typeface="Arial" panose="020B0604020202020204" pitchFamily="34" charset="0"/>
              </a:rPr>
              <a:t>Modernizacja zespołu dworsko pałacowego </a:t>
            </a:r>
            <a:br>
              <a:rPr lang="pl-PL" sz="2700" b="1" dirty="0">
                <a:solidFill>
                  <a:schemeClr val="bg1"/>
                </a:solidFill>
                <a:latin typeface="Arial" panose="020B0604020202020204" pitchFamily="34" charset="0"/>
                <a:cs typeface="Arial" panose="020B0604020202020204" pitchFamily="34" charset="0"/>
              </a:rPr>
            </a:br>
            <a:r>
              <a:rPr lang="pl-PL" sz="2700" b="1" dirty="0">
                <a:solidFill>
                  <a:schemeClr val="bg1"/>
                </a:solidFill>
                <a:latin typeface="Arial" panose="020B0604020202020204" pitchFamily="34" charset="0"/>
                <a:cs typeface="Arial" panose="020B0604020202020204" pitchFamily="34" charset="0"/>
              </a:rPr>
              <a:t>w Kijewie Szlacheckim</a:t>
            </a:r>
          </a:p>
        </p:txBody>
      </p:sp>
      <p:pic>
        <p:nvPicPr>
          <p:cNvPr id="1026" name="Picture 2" descr="Wiz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473" y="1556792"/>
            <a:ext cx="7362754" cy="5142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80794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ole tekstowe 3"/>
          <p:cNvSpPr txBox="1"/>
          <p:nvPr/>
        </p:nvSpPr>
        <p:spPr>
          <a:xfrm>
            <a:off x="179512" y="548680"/>
            <a:ext cx="7386638" cy="507831"/>
          </a:xfrm>
          <a:prstGeom prst="rect">
            <a:avLst/>
          </a:prstGeom>
          <a:noFill/>
        </p:spPr>
        <p:txBody>
          <a:bodyPr wrap="square" rtlCol="0">
            <a:spAutoFit/>
          </a:bodyPr>
          <a:lstStyle/>
          <a:p>
            <a:r>
              <a:rPr lang="pl-PL" sz="2700" b="1" dirty="0">
                <a:solidFill>
                  <a:schemeClr val="bg1"/>
                </a:solidFill>
                <a:latin typeface="Arial" panose="020B0604020202020204" pitchFamily="34" charset="0"/>
                <a:cs typeface="Arial" panose="020B0604020202020204" pitchFamily="34" charset="0"/>
              </a:rPr>
              <a:t>Cel główny i kierunki działań</a:t>
            </a:r>
          </a:p>
        </p:txBody>
      </p:sp>
      <p:sp>
        <p:nvSpPr>
          <p:cNvPr id="7" name="pole tekstowe 6"/>
          <p:cNvSpPr txBox="1"/>
          <p:nvPr/>
        </p:nvSpPr>
        <p:spPr>
          <a:xfrm>
            <a:off x="-6694" y="1715348"/>
            <a:ext cx="8701088" cy="923330"/>
          </a:xfrm>
          <a:prstGeom prst="rect">
            <a:avLst/>
          </a:prstGeom>
          <a:noFill/>
        </p:spPr>
        <p:txBody>
          <a:bodyPr wrap="square" rtlCol="0">
            <a:spAutoFit/>
          </a:bodyPr>
          <a:lstStyle/>
          <a:p>
            <a:pPr algn="ctr"/>
            <a:r>
              <a:rPr lang="pl-PL" sz="2700" b="1" dirty="0">
                <a:solidFill>
                  <a:schemeClr val="bg1"/>
                </a:solidFill>
                <a:latin typeface="Arial" panose="020B0604020202020204" pitchFamily="34" charset="0"/>
                <a:cs typeface="Arial" panose="020B0604020202020204" pitchFamily="34" charset="0"/>
              </a:rPr>
              <a:t>Modernizacja zespołu dworsko pałacowego </a:t>
            </a:r>
            <a:br>
              <a:rPr lang="pl-PL" sz="2700" b="1" dirty="0">
                <a:solidFill>
                  <a:schemeClr val="bg1"/>
                </a:solidFill>
                <a:latin typeface="Arial" panose="020B0604020202020204" pitchFamily="34" charset="0"/>
                <a:cs typeface="Arial" panose="020B0604020202020204" pitchFamily="34" charset="0"/>
              </a:rPr>
            </a:br>
            <a:r>
              <a:rPr lang="pl-PL" sz="2700" b="1" dirty="0">
                <a:solidFill>
                  <a:schemeClr val="bg1"/>
                </a:solidFill>
                <a:latin typeface="Arial" panose="020B0604020202020204" pitchFamily="34" charset="0"/>
                <a:cs typeface="Arial" panose="020B0604020202020204" pitchFamily="34" charset="0"/>
              </a:rPr>
              <a:t>w Kijewie Szlacheckim</a:t>
            </a:r>
          </a:p>
        </p:txBody>
      </p:sp>
      <p:pic>
        <p:nvPicPr>
          <p:cNvPr id="3074" name="Picture 2" descr="Cele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566" y="1715348"/>
            <a:ext cx="7889858" cy="4786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212933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ole tekstowe 3"/>
          <p:cNvSpPr txBox="1"/>
          <p:nvPr/>
        </p:nvSpPr>
        <p:spPr>
          <a:xfrm>
            <a:off x="179512" y="476672"/>
            <a:ext cx="7386638" cy="507831"/>
          </a:xfrm>
          <a:prstGeom prst="rect">
            <a:avLst/>
          </a:prstGeom>
          <a:noFill/>
        </p:spPr>
        <p:txBody>
          <a:bodyPr wrap="square" rtlCol="0">
            <a:spAutoFit/>
          </a:bodyPr>
          <a:lstStyle/>
          <a:p>
            <a:r>
              <a:rPr lang="pl-PL" sz="2700" b="1" dirty="0">
                <a:solidFill>
                  <a:schemeClr val="bg1"/>
                </a:solidFill>
                <a:latin typeface="Arial" panose="020B0604020202020204" pitchFamily="34" charset="0"/>
                <a:cs typeface="Arial" panose="020B0604020202020204" pitchFamily="34" charset="0"/>
              </a:rPr>
              <a:t>Planowane inwestycje </a:t>
            </a:r>
          </a:p>
        </p:txBody>
      </p:sp>
      <p:sp>
        <p:nvSpPr>
          <p:cNvPr id="7" name="pole tekstowe 6"/>
          <p:cNvSpPr txBox="1"/>
          <p:nvPr/>
        </p:nvSpPr>
        <p:spPr>
          <a:xfrm>
            <a:off x="-6694" y="1715348"/>
            <a:ext cx="8701088" cy="923330"/>
          </a:xfrm>
          <a:prstGeom prst="rect">
            <a:avLst/>
          </a:prstGeom>
          <a:noFill/>
        </p:spPr>
        <p:txBody>
          <a:bodyPr wrap="square" rtlCol="0">
            <a:spAutoFit/>
          </a:bodyPr>
          <a:lstStyle/>
          <a:p>
            <a:pPr algn="ctr"/>
            <a:r>
              <a:rPr lang="pl-PL" sz="2700" b="1" dirty="0">
                <a:solidFill>
                  <a:schemeClr val="bg1"/>
                </a:solidFill>
                <a:latin typeface="Arial" panose="020B0604020202020204" pitchFamily="34" charset="0"/>
                <a:cs typeface="Arial" panose="020B0604020202020204" pitchFamily="34" charset="0"/>
              </a:rPr>
              <a:t>Modernizacja zespołu dworsko pałacowego </a:t>
            </a:r>
            <a:br>
              <a:rPr lang="pl-PL" sz="2700" b="1" dirty="0">
                <a:solidFill>
                  <a:schemeClr val="bg1"/>
                </a:solidFill>
                <a:latin typeface="Arial" panose="020B0604020202020204" pitchFamily="34" charset="0"/>
                <a:cs typeface="Arial" panose="020B0604020202020204" pitchFamily="34" charset="0"/>
              </a:rPr>
            </a:br>
            <a:r>
              <a:rPr lang="pl-PL" sz="2700" b="1" dirty="0">
                <a:solidFill>
                  <a:schemeClr val="bg1"/>
                </a:solidFill>
                <a:latin typeface="Arial" panose="020B0604020202020204" pitchFamily="34" charset="0"/>
                <a:cs typeface="Arial" panose="020B0604020202020204" pitchFamily="34" charset="0"/>
              </a:rPr>
              <a:t>w Kijewie Szlacheckim</a:t>
            </a:r>
          </a:p>
        </p:txBody>
      </p:sp>
      <p:graphicFrame>
        <p:nvGraphicFramePr>
          <p:cNvPr id="2" name="Diagram 1"/>
          <p:cNvGraphicFramePr/>
          <p:nvPr>
            <p:extLst>
              <p:ext uri="{D42A27DB-BD31-4B8C-83A1-F6EECF244321}">
                <p14:modId xmlns:p14="http://schemas.microsoft.com/office/powerpoint/2010/main" val="2022881034"/>
              </p:ext>
            </p:extLst>
          </p:nvPr>
        </p:nvGraphicFramePr>
        <p:xfrm>
          <a:off x="1043608" y="1484784"/>
          <a:ext cx="6792710" cy="51845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091596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ole tekstowe 3"/>
          <p:cNvSpPr txBox="1"/>
          <p:nvPr/>
        </p:nvSpPr>
        <p:spPr>
          <a:xfrm>
            <a:off x="179512" y="476672"/>
            <a:ext cx="7386638" cy="507831"/>
          </a:xfrm>
          <a:prstGeom prst="rect">
            <a:avLst/>
          </a:prstGeom>
          <a:noFill/>
        </p:spPr>
        <p:txBody>
          <a:bodyPr wrap="square" rtlCol="0">
            <a:spAutoFit/>
          </a:bodyPr>
          <a:lstStyle/>
          <a:p>
            <a:r>
              <a:rPr lang="pl-PL" sz="2700" b="1" dirty="0">
                <a:solidFill>
                  <a:schemeClr val="bg1"/>
                </a:solidFill>
                <a:latin typeface="Arial" panose="020B0604020202020204" pitchFamily="34" charset="0"/>
                <a:cs typeface="Arial" panose="020B0604020202020204" pitchFamily="34" charset="0"/>
              </a:rPr>
              <a:t>Planowane inwestycje </a:t>
            </a:r>
          </a:p>
        </p:txBody>
      </p:sp>
      <p:sp>
        <p:nvSpPr>
          <p:cNvPr id="7" name="pole tekstowe 6"/>
          <p:cNvSpPr txBox="1"/>
          <p:nvPr/>
        </p:nvSpPr>
        <p:spPr>
          <a:xfrm>
            <a:off x="-6694" y="1715348"/>
            <a:ext cx="8701088" cy="923330"/>
          </a:xfrm>
          <a:prstGeom prst="rect">
            <a:avLst/>
          </a:prstGeom>
          <a:noFill/>
        </p:spPr>
        <p:txBody>
          <a:bodyPr wrap="square" rtlCol="0">
            <a:spAutoFit/>
          </a:bodyPr>
          <a:lstStyle/>
          <a:p>
            <a:pPr algn="ctr"/>
            <a:r>
              <a:rPr lang="pl-PL" sz="2700" b="1" dirty="0">
                <a:solidFill>
                  <a:schemeClr val="bg1"/>
                </a:solidFill>
                <a:latin typeface="Arial" panose="020B0604020202020204" pitchFamily="34" charset="0"/>
                <a:cs typeface="Arial" panose="020B0604020202020204" pitchFamily="34" charset="0"/>
              </a:rPr>
              <a:t>Modernizacja zespołu dworsko pałacowego </a:t>
            </a:r>
            <a:br>
              <a:rPr lang="pl-PL" sz="2700" b="1" dirty="0">
                <a:solidFill>
                  <a:schemeClr val="bg1"/>
                </a:solidFill>
                <a:latin typeface="Arial" panose="020B0604020202020204" pitchFamily="34" charset="0"/>
                <a:cs typeface="Arial" panose="020B0604020202020204" pitchFamily="34" charset="0"/>
              </a:rPr>
            </a:br>
            <a:r>
              <a:rPr lang="pl-PL" sz="2700" b="1" dirty="0">
                <a:solidFill>
                  <a:schemeClr val="bg1"/>
                </a:solidFill>
                <a:latin typeface="Arial" panose="020B0604020202020204" pitchFamily="34" charset="0"/>
                <a:cs typeface="Arial" panose="020B0604020202020204" pitchFamily="34" charset="0"/>
              </a:rPr>
              <a:t>w Kijewie Szlacheckim</a:t>
            </a:r>
          </a:p>
        </p:txBody>
      </p:sp>
      <p:graphicFrame>
        <p:nvGraphicFramePr>
          <p:cNvPr id="2" name="Diagram 1"/>
          <p:cNvGraphicFramePr/>
          <p:nvPr>
            <p:extLst>
              <p:ext uri="{D42A27DB-BD31-4B8C-83A1-F6EECF244321}">
                <p14:modId xmlns:p14="http://schemas.microsoft.com/office/powerpoint/2010/main" val="1293980043"/>
              </p:ext>
            </p:extLst>
          </p:nvPr>
        </p:nvGraphicFramePr>
        <p:xfrm>
          <a:off x="1043608" y="1484784"/>
          <a:ext cx="6792710" cy="51845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86212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numeru slajdu 3"/>
          <p:cNvSpPr>
            <a:spLocks noGrp="1"/>
          </p:cNvSpPr>
          <p:nvPr>
            <p:ph type="sldNum" sz="quarter" idx="12"/>
          </p:nvPr>
        </p:nvSpPr>
        <p:spPr/>
        <p:txBody>
          <a:bodyPr/>
          <a:lstStyle/>
          <a:p>
            <a:fld id="{589B7C76-EFF2-4CD8-A475-4750F11B4BC6}" type="slidenum">
              <a:rPr lang="pl-PL" smtClean="0"/>
              <a:pPr/>
              <a:t>36</a:t>
            </a:fld>
            <a:endParaRPr lang="pl-PL"/>
          </a:p>
        </p:txBody>
      </p:sp>
      <p:sp>
        <p:nvSpPr>
          <p:cNvPr id="8" name="Symbol zastępczy zawartości 7"/>
          <p:cNvSpPr>
            <a:spLocks noGrp="1"/>
          </p:cNvSpPr>
          <p:nvPr>
            <p:ph idx="1"/>
          </p:nvPr>
        </p:nvSpPr>
        <p:spPr>
          <a:xfrm>
            <a:off x="495872" y="1598611"/>
            <a:ext cx="7772400" cy="4572000"/>
          </a:xfrm>
        </p:spPr>
        <p:txBody>
          <a:bodyPr>
            <a:normAutofit/>
          </a:bodyPr>
          <a:lstStyle/>
          <a:p>
            <a:pPr algn="just"/>
            <a:r>
              <a:rPr lang="pl-PL" sz="2400" dirty="0"/>
              <a:t>Partycypacja społeczna była realizowana na trzech głównym płaszczyznach tematycznych:</a:t>
            </a:r>
          </a:p>
          <a:p>
            <a:pPr marL="0" indent="0" algn="just">
              <a:buNone/>
            </a:pPr>
            <a:endParaRPr lang="pl-PL" sz="2400" dirty="0"/>
          </a:p>
        </p:txBody>
      </p:sp>
      <p:pic>
        <p:nvPicPr>
          <p:cNvPr id="9" name="Obraz 8"/>
          <p:cNvPicPr>
            <a:picLocks noChangeAspect="1"/>
          </p:cNvPicPr>
          <p:nvPr/>
        </p:nvPicPr>
        <p:blipFill>
          <a:blip r:embed="rId2" cstate="print"/>
          <a:stretch>
            <a:fillRect/>
          </a:stretch>
        </p:blipFill>
        <p:spPr>
          <a:xfrm>
            <a:off x="1326295" y="2564904"/>
            <a:ext cx="6239855" cy="4060748"/>
          </a:xfrm>
          <a:prstGeom prst="rect">
            <a:avLst/>
          </a:prstGeom>
        </p:spPr>
      </p:pic>
      <p:sp>
        <p:nvSpPr>
          <p:cNvPr id="7" name="pole tekstowe 6"/>
          <p:cNvSpPr txBox="1"/>
          <p:nvPr/>
        </p:nvSpPr>
        <p:spPr>
          <a:xfrm>
            <a:off x="179512" y="548680"/>
            <a:ext cx="7386638" cy="507831"/>
          </a:xfrm>
          <a:prstGeom prst="rect">
            <a:avLst/>
          </a:prstGeom>
          <a:noFill/>
        </p:spPr>
        <p:txBody>
          <a:bodyPr wrap="square" rtlCol="0">
            <a:spAutoFit/>
          </a:bodyPr>
          <a:lstStyle/>
          <a:p>
            <a:r>
              <a:rPr lang="pl-PL" sz="2700" b="1" dirty="0">
                <a:solidFill>
                  <a:schemeClr val="bg1"/>
                </a:solidFill>
                <a:latin typeface="Arial" panose="020B0604020202020204" pitchFamily="34" charset="0"/>
                <a:cs typeface="Arial" panose="020B0604020202020204" pitchFamily="34" charset="0"/>
              </a:rPr>
              <a:t>Partycypacja społeczna </a:t>
            </a:r>
          </a:p>
        </p:txBody>
      </p:sp>
    </p:spTree>
    <p:extLst>
      <p:ext uri="{BB962C8B-B14F-4D97-AF65-F5344CB8AC3E}">
        <p14:creationId xmlns:p14="http://schemas.microsoft.com/office/powerpoint/2010/main" val="12379254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numeru slajdu 3"/>
          <p:cNvSpPr>
            <a:spLocks noGrp="1"/>
          </p:cNvSpPr>
          <p:nvPr>
            <p:ph type="sldNum" sz="quarter" idx="12"/>
          </p:nvPr>
        </p:nvSpPr>
        <p:spPr/>
        <p:txBody>
          <a:bodyPr/>
          <a:lstStyle/>
          <a:p>
            <a:fld id="{589B7C76-EFF2-4CD8-A475-4750F11B4BC6}" type="slidenum">
              <a:rPr lang="pl-PL" smtClean="0"/>
              <a:pPr/>
              <a:t>37</a:t>
            </a:fld>
            <a:endParaRPr lang="pl-PL"/>
          </a:p>
        </p:txBody>
      </p:sp>
      <p:sp>
        <p:nvSpPr>
          <p:cNvPr id="7" name="pole tekstowe 6"/>
          <p:cNvSpPr txBox="1"/>
          <p:nvPr/>
        </p:nvSpPr>
        <p:spPr>
          <a:xfrm>
            <a:off x="26978" y="237936"/>
            <a:ext cx="7386638" cy="923330"/>
          </a:xfrm>
          <a:prstGeom prst="rect">
            <a:avLst/>
          </a:prstGeom>
          <a:noFill/>
        </p:spPr>
        <p:txBody>
          <a:bodyPr wrap="square" rtlCol="0">
            <a:spAutoFit/>
          </a:bodyPr>
          <a:lstStyle/>
          <a:p>
            <a:r>
              <a:rPr lang="pl-PL" sz="2700" b="1" dirty="0">
                <a:solidFill>
                  <a:schemeClr val="bg1"/>
                </a:solidFill>
                <a:latin typeface="Arial" panose="020B0604020202020204" pitchFamily="34" charset="0"/>
                <a:cs typeface="Arial" panose="020B0604020202020204" pitchFamily="34" charset="0"/>
              </a:rPr>
              <a:t>Skład Zespołu ds. Realizacji </a:t>
            </a:r>
            <a:br>
              <a:rPr lang="pl-PL" sz="2700" b="1" dirty="0">
                <a:solidFill>
                  <a:schemeClr val="bg1"/>
                </a:solidFill>
                <a:latin typeface="Arial" panose="020B0604020202020204" pitchFamily="34" charset="0"/>
                <a:cs typeface="Arial" panose="020B0604020202020204" pitchFamily="34" charset="0"/>
              </a:rPr>
            </a:br>
            <a:r>
              <a:rPr lang="pl-PL" sz="2700" b="1" dirty="0">
                <a:solidFill>
                  <a:schemeClr val="bg1"/>
                </a:solidFill>
                <a:latin typeface="Arial" panose="020B0604020202020204" pitchFamily="34" charset="0"/>
                <a:cs typeface="Arial" panose="020B0604020202020204" pitchFamily="34" charset="0"/>
              </a:rPr>
              <a:t>Programu Rewitalizacji – propozycja </a:t>
            </a:r>
          </a:p>
        </p:txBody>
      </p:sp>
      <p:graphicFrame>
        <p:nvGraphicFramePr>
          <p:cNvPr id="3" name="Diagram 2"/>
          <p:cNvGraphicFramePr/>
          <p:nvPr>
            <p:extLst>
              <p:ext uri="{D42A27DB-BD31-4B8C-83A1-F6EECF244321}">
                <p14:modId xmlns:p14="http://schemas.microsoft.com/office/powerpoint/2010/main" val="1016063804"/>
              </p:ext>
            </p:extLst>
          </p:nvPr>
        </p:nvGraphicFramePr>
        <p:xfrm>
          <a:off x="395536" y="1556792"/>
          <a:ext cx="8103600" cy="53012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94060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numeru slajdu 3"/>
          <p:cNvSpPr>
            <a:spLocks noGrp="1"/>
          </p:cNvSpPr>
          <p:nvPr>
            <p:ph type="sldNum" sz="quarter" idx="12"/>
          </p:nvPr>
        </p:nvSpPr>
        <p:spPr/>
        <p:txBody>
          <a:bodyPr/>
          <a:lstStyle/>
          <a:p>
            <a:fld id="{589B7C76-EFF2-4CD8-A475-4750F11B4BC6}" type="slidenum">
              <a:rPr lang="pl-PL" smtClean="0"/>
              <a:pPr/>
              <a:t>38</a:t>
            </a:fld>
            <a:endParaRPr lang="pl-PL"/>
          </a:p>
        </p:txBody>
      </p:sp>
      <p:sp>
        <p:nvSpPr>
          <p:cNvPr id="7" name="pole tekstowe 6"/>
          <p:cNvSpPr txBox="1"/>
          <p:nvPr/>
        </p:nvSpPr>
        <p:spPr>
          <a:xfrm>
            <a:off x="26978" y="237936"/>
            <a:ext cx="7386638" cy="923330"/>
          </a:xfrm>
          <a:prstGeom prst="rect">
            <a:avLst/>
          </a:prstGeom>
          <a:noFill/>
        </p:spPr>
        <p:txBody>
          <a:bodyPr wrap="square" rtlCol="0">
            <a:spAutoFit/>
          </a:bodyPr>
          <a:lstStyle/>
          <a:p>
            <a:r>
              <a:rPr lang="pl-PL" sz="2700" b="1" dirty="0">
                <a:solidFill>
                  <a:schemeClr val="bg1"/>
                </a:solidFill>
                <a:latin typeface="Arial" panose="020B0604020202020204" pitchFamily="34" charset="0"/>
                <a:cs typeface="Arial" panose="020B0604020202020204" pitchFamily="34" charset="0"/>
              </a:rPr>
              <a:t>Skład Zespołu ds. Realizacji </a:t>
            </a:r>
            <a:br>
              <a:rPr lang="pl-PL" sz="2700" b="1" dirty="0">
                <a:solidFill>
                  <a:schemeClr val="bg1"/>
                </a:solidFill>
                <a:latin typeface="Arial" panose="020B0604020202020204" pitchFamily="34" charset="0"/>
                <a:cs typeface="Arial" panose="020B0604020202020204" pitchFamily="34" charset="0"/>
              </a:rPr>
            </a:br>
            <a:r>
              <a:rPr lang="pl-PL" sz="2700" b="1" dirty="0">
                <a:solidFill>
                  <a:schemeClr val="bg1"/>
                </a:solidFill>
                <a:latin typeface="Arial" panose="020B0604020202020204" pitchFamily="34" charset="0"/>
                <a:cs typeface="Arial" panose="020B0604020202020204" pitchFamily="34" charset="0"/>
              </a:rPr>
              <a:t>Programu Rewitalizacji – propozycja </a:t>
            </a:r>
          </a:p>
        </p:txBody>
      </p:sp>
      <p:graphicFrame>
        <p:nvGraphicFramePr>
          <p:cNvPr id="6" name="Diagram 5"/>
          <p:cNvGraphicFramePr/>
          <p:nvPr>
            <p:extLst>
              <p:ext uri="{D42A27DB-BD31-4B8C-83A1-F6EECF244321}">
                <p14:modId xmlns:p14="http://schemas.microsoft.com/office/powerpoint/2010/main" val="637599273"/>
              </p:ext>
            </p:extLst>
          </p:nvPr>
        </p:nvGraphicFramePr>
        <p:xfrm>
          <a:off x="0" y="1556792"/>
          <a:ext cx="8892480" cy="53012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911817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numeru slajdu 3"/>
          <p:cNvSpPr>
            <a:spLocks noGrp="1"/>
          </p:cNvSpPr>
          <p:nvPr>
            <p:ph type="sldNum" sz="quarter" idx="12"/>
          </p:nvPr>
        </p:nvSpPr>
        <p:spPr/>
        <p:txBody>
          <a:bodyPr/>
          <a:lstStyle/>
          <a:p>
            <a:fld id="{589B7C76-EFF2-4CD8-A475-4750F11B4BC6}" type="slidenum">
              <a:rPr lang="pl-PL" smtClean="0"/>
              <a:pPr/>
              <a:t>39</a:t>
            </a:fld>
            <a:endParaRPr lang="pl-PL"/>
          </a:p>
        </p:txBody>
      </p:sp>
      <p:sp>
        <p:nvSpPr>
          <p:cNvPr id="7" name="pole tekstowe 6"/>
          <p:cNvSpPr txBox="1"/>
          <p:nvPr/>
        </p:nvSpPr>
        <p:spPr>
          <a:xfrm>
            <a:off x="26978" y="237936"/>
            <a:ext cx="7386638" cy="923330"/>
          </a:xfrm>
          <a:prstGeom prst="rect">
            <a:avLst/>
          </a:prstGeom>
          <a:noFill/>
        </p:spPr>
        <p:txBody>
          <a:bodyPr wrap="square" rtlCol="0">
            <a:spAutoFit/>
          </a:bodyPr>
          <a:lstStyle/>
          <a:p>
            <a:r>
              <a:rPr lang="pl-PL" sz="2700" b="1" dirty="0">
                <a:solidFill>
                  <a:schemeClr val="bg1"/>
                </a:solidFill>
                <a:latin typeface="Arial" panose="020B0604020202020204" pitchFamily="34" charset="0"/>
                <a:cs typeface="Arial" panose="020B0604020202020204" pitchFamily="34" charset="0"/>
              </a:rPr>
              <a:t>Skład Zespołu ds. Realizacji </a:t>
            </a:r>
            <a:br>
              <a:rPr lang="pl-PL" sz="2700" b="1" dirty="0">
                <a:solidFill>
                  <a:schemeClr val="bg1"/>
                </a:solidFill>
                <a:latin typeface="Arial" panose="020B0604020202020204" pitchFamily="34" charset="0"/>
                <a:cs typeface="Arial" panose="020B0604020202020204" pitchFamily="34" charset="0"/>
              </a:rPr>
            </a:br>
            <a:r>
              <a:rPr lang="pl-PL" sz="2700" b="1" dirty="0">
                <a:solidFill>
                  <a:schemeClr val="bg1"/>
                </a:solidFill>
                <a:latin typeface="Arial" panose="020B0604020202020204" pitchFamily="34" charset="0"/>
                <a:cs typeface="Arial" panose="020B0604020202020204" pitchFamily="34" charset="0"/>
              </a:rPr>
              <a:t>Programu Rewitalizacji – propozycja </a:t>
            </a:r>
          </a:p>
        </p:txBody>
      </p:sp>
      <p:sp>
        <p:nvSpPr>
          <p:cNvPr id="9" name="pole tekstowe 8"/>
          <p:cNvSpPr txBox="1"/>
          <p:nvPr/>
        </p:nvSpPr>
        <p:spPr>
          <a:xfrm>
            <a:off x="539552" y="1628800"/>
            <a:ext cx="7560840" cy="4849688"/>
          </a:xfrm>
          <a:prstGeom prst="rect">
            <a:avLst/>
          </a:prstGeom>
          <a:solidFill>
            <a:srgbClr val="008000"/>
          </a:solidFill>
        </p:spPr>
        <p:style>
          <a:lnRef idx="0">
            <a:scrgbClr r="0" g="0" b="0"/>
          </a:lnRef>
          <a:fillRef idx="0">
            <a:scrgbClr r="0" g="0" b="0"/>
          </a:fillRef>
          <a:effectRef idx="0">
            <a:scrgbClr r="0" g="0" b="0"/>
          </a:effectRef>
          <a:fontRef idx="minor">
            <a:schemeClr val="lt1"/>
          </a:fontRef>
        </p:style>
        <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pl-PL" sz="2600" kern="1200" dirty="0"/>
              <a:t>Wybór kandydatów na członków Zespołu ds. realizacji programu rewitalizacji zostanie poprzedzony zbieraniem kandydatur przez minimum 14 dni. Ogłoszenie dotyczące naboru zostanie zamieszczone na stronie internetowej Gminy Kijewo Królewskie  oraz stronie Biuletynu Informacji Publicznej Gminy. Wybór nastąpi w z góry określonym terminie w miejscu do tego przeznaczonym, a kandydaci zostaną wybrani zwykłą większością głosów na spotkaniu elekcyjnym. </a:t>
            </a:r>
          </a:p>
        </p:txBody>
      </p:sp>
    </p:spTree>
    <p:extLst>
      <p:ext uri="{BB962C8B-B14F-4D97-AF65-F5344CB8AC3E}">
        <p14:creationId xmlns:p14="http://schemas.microsoft.com/office/powerpoint/2010/main" val="9512046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chemat blokowy: proces 3"/>
          <p:cNvSpPr/>
          <p:nvPr/>
        </p:nvSpPr>
        <p:spPr>
          <a:xfrm>
            <a:off x="1131851" y="1560329"/>
            <a:ext cx="5904656" cy="1224136"/>
          </a:xfrm>
          <a:prstGeom prst="flowChartProcess">
            <a:avLst/>
          </a:prstGeom>
          <a:solidFill>
            <a:srgbClr val="008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dirty="0"/>
          </a:p>
        </p:txBody>
      </p:sp>
      <p:sp>
        <p:nvSpPr>
          <p:cNvPr id="5" name="pole tekstowe 4"/>
          <p:cNvSpPr txBox="1"/>
          <p:nvPr/>
        </p:nvSpPr>
        <p:spPr>
          <a:xfrm>
            <a:off x="1237095" y="1877951"/>
            <a:ext cx="5904656" cy="830997"/>
          </a:xfrm>
          <a:prstGeom prst="rect">
            <a:avLst/>
          </a:prstGeom>
          <a:noFill/>
        </p:spPr>
        <p:txBody>
          <a:bodyPr wrap="square" rtlCol="0">
            <a:spAutoFit/>
          </a:bodyPr>
          <a:lstStyle/>
          <a:p>
            <a:pPr algn="ctr"/>
            <a:r>
              <a:rPr lang="pl-PL" sz="2400" b="1" dirty="0">
                <a:solidFill>
                  <a:schemeClr val="bg1"/>
                </a:solidFill>
                <a:latin typeface="Arial" panose="020B0604020202020204" pitchFamily="34" charset="0"/>
                <a:cs typeface="Arial" panose="020B0604020202020204" pitchFamily="34" charset="0"/>
              </a:rPr>
              <a:t>Zespół ds. Realizacji Procesu Rewitalizacji </a:t>
            </a:r>
          </a:p>
        </p:txBody>
      </p:sp>
      <p:cxnSp>
        <p:nvCxnSpPr>
          <p:cNvPr id="7" name="Łącznik prosty ze strzałką 6"/>
          <p:cNvCxnSpPr/>
          <p:nvPr/>
        </p:nvCxnSpPr>
        <p:spPr>
          <a:xfrm flipV="1">
            <a:off x="467544" y="3068960"/>
            <a:ext cx="8136904" cy="72008"/>
          </a:xfrm>
          <a:prstGeom prst="straightConnector1">
            <a:avLst/>
          </a:prstGeom>
          <a:ln w="66675">
            <a:solidFill>
              <a:srgbClr val="008000"/>
            </a:solidFill>
            <a:tailEnd type="triangle"/>
          </a:ln>
        </p:spPr>
        <p:style>
          <a:lnRef idx="3">
            <a:schemeClr val="accent3"/>
          </a:lnRef>
          <a:fillRef idx="0">
            <a:schemeClr val="accent3"/>
          </a:fillRef>
          <a:effectRef idx="2">
            <a:schemeClr val="accent3"/>
          </a:effectRef>
          <a:fontRef idx="minor">
            <a:schemeClr val="tx1"/>
          </a:fontRef>
        </p:style>
      </p:cxnSp>
      <p:sp>
        <p:nvSpPr>
          <p:cNvPr id="8" name="pole tekstowe 7"/>
          <p:cNvSpPr txBox="1"/>
          <p:nvPr/>
        </p:nvSpPr>
        <p:spPr>
          <a:xfrm>
            <a:off x="7524328" y="3265530"/>
            <a:ext cx="1529916" cy="923330"/>
          </a:xfrm>
          <a:prstGeom prst="rect">
            <a:avLst/>
          </a:prstGeom>
          <a:noFill/>
        </p:spPr>
        <p:txBody>
          <a:bodyPr wrap="square" rtlCol="0">
            <a:spAutoFit/>
          </a:bodyPr>
          <a:lstStyle/>
          <a:p>
            <a:pPr algn="ctr"/>
            <a:r>
              <a:rPr lang="pl-PL" b="1" dirty="0"/>
              <a:t>Realizacja </a:t>
            </a:r>
            <a:br>
              <a:rPr lang="pl-PL" b="1" dirty="0"/>
            </a:br>
            <a:r>
              <a:rPr lang="pl-PL" b="1" dirty="0"/>
              <a:t>Programu</a:t>
            </a:r>
            <a:br>
              <a:rPr lang="pl-PL" b="1" dirty="0"/>
            </a:br>
            <a:r>
              <a:rPr lang="pl-PL" b="1" dirty="0"/>
              <a:t> Rewitalizacji</a:t>
            </a:r>
          </a:p>
        </p:txBody>
      </p:sp>
      <p:sp>
        <p:nvSpPr>
          <p:cNvPr id="10" name="Owal 9"/>
          <p:cNvSpPr/>
          <p:nvPr/>
        </p:nvSpPr>
        <p:spPr>
          <a:xfrm>
            <a:off x="915827" y="3046203"/>
            <a:ext cx="216024" cy="196570"/>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1" name="Owal 10"/>
          <p:cNvSpPr/>
          <p:nvPr/>
        </p:nvSpPr>
        <p:spPr>
          <a:xfrm>
            <a:off x="1796157" y="3066276"/>
            <a:ext cx="216024" cy="196570"/>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2" name="Owal 11"/>
          <p:cNvSpPr/>
          <p:nvPr/>
        </p:nvSpPr>
        <p:spPr>
          <a:xfrm>
            <a:off x="2627784" y="3042683"/>
            <a:ext cx="216024" cy="196570"/>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3" name="Owal 12"/>
          <p:cNvSpPr/>
          <p:nvPr/>
        </p:nvSpPr>
        <p:spPr>
          <a:xfrm>
            <a:off x="3459411" y="3042683"/>
            <a:ext cx="216024" cy="196570"/>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4" name="Owal 13"/>
          <p:cNvSpPr/>
          <p:nvPr/>
        </p:nvSpPr>
        <p:spPr>
          <a:xfrm>
            <a:off x="4262264" y="3010637"/>
            <a:ext cx="216024" cy="196570"/>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5" name="Owal 14"/>
          <p:cNvSpPr/>
          <p:nvPr/>
        </p:nvSpPr>
        <p:spPr>
          <a:xfrm>
            <a:off x="5084499" y="3026301"/>
            <a:ext cx="216024" cy="196570"/>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6" name="Owal 15"/>
          <p:cNvSpPr/>
          <p:nvPr/>
        </p:nvSpPr>
        <p:spPr>
          <a:xfrm>
            <a:off x="5906734" y="3017527"/>
            <a:ext cx="216024" cy="196570"/>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7" name="Owal 16"/>
          <p:cNvSpPr/>
          <p:nvPr/>
        </p:nvSpPr>
        <p:spPr>
          <a:xfrm>
            <a:off x="6652262" y="3026301"/>
            <a:ext cx="216024" cy="196570"/>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p:cNvSpPr txBox="1"/>
          <p:nvPr/>
        </p:nvSpPr>
        <p:spPr>
          <a:xfrm>
            <a:off x="583673" y="3311035"/>
            <a:ext cx="664307" cy="369332"/>
          </a:xfrm>
          <a:prstGeom prst="rect">
            <a:avLst/>
          </a:prstGeom>
          <a:noFill/>
        </p:spPr>
        <p:txBody>
          <a:bodyPr wrap="square" rtlCol="0">
            <a:spAutoFit/>
          </a:bodyPr>
          <a:lstStyle/>
          <a:p>
            <a:r>
              <a:rPr lang="pl-PL" dirty="0"/>
              <a:t>2016</a:t>
            </a:r>
          </a:p>
        </p:txBody>
      </p:sp>
      <p:sp>
        <p:nvSpPr>
          <p:cNvPr id="19" name="pole tekstowe 18"/>
          <p:cNvSpPr txBox="1"/>
          <p:nvPr/>
        </p:nvSpPr>
        <p:spPr>
          <a:xfrm>
            <a:off x="1572015" y="3305505"/>
            <a:ext cx="664307" cy="369332"/>
          </a:xfrm>
          <a:prstGeom prst="rect">
            <a:avLst/>
          </a:prstGeom>
          <a:noFill/>
        </p:spPr>
        <p:txBody>
          <a:bodyPr wrap="square" rtlCol="0">
            <a:spAutoFit/>
          </a:bodyPr>
          <a:lstStyle/>
          <a:p>
            <a:r>
              <a:rPr lang="pl-PL" dirty="0"/>
              <a:t>2017</a:t>
            </a:r>
          </a:p>
        </p:txBody>
      </p:sp>
      <p:sp>
        <p:nvSpPr>
          <p:cNvPr id="20" name="pole tekstowe 19"/>
          <p:cNvSpPr txBox="1"/>
          <p:nvPr/>
        </p:nvSpPr>
        <p:spPr>
          <a:xfrm>
            <a:off x="2403642" y="3305505"/>
            <a:ext cx="664307" cy="369332"/>
          </a:xfrm>
          <a:prstGeom prst="rect">
            <a:avLst/>
          </a:prstGeom>
          <a:noFill/>
        </p:spPr>
        <p:txBody>
          <a:bodyPr wrap="square" rtlCol="0">
            <a:spAutoFit/>
          </a:bodyPr>
          <a:lstStyle/>
          <a:p>
            <a:r>
              <a:rPr lang="pl-PL" dirty="0"/>
              <a:t>2018</a:t>
            </a:r>
          </a:p>
        </p:txBody>
      </p:sp>
      <p:sp>
        <p:nvSpPr>
          <p:cNvPr id="21" name="pole tekstowe 20"/>
          <p:cNvSpPr txBox="1"/>
          <p:nvPr/>
        </p:nvSpPr>
        <p:spPr>
          <a:xfrm>
            <a:off x="3235269" y="3305505"/>
            <a:ext cx="664307" cy="369332"/>
          </a:xfrm>
          <a:prstGeom prst="rect">
            <a:avLst/>
          </a:prstGeom>
          <a:noFill/>
        </p:spPr>
        <p:txBody>
          <a:bodyPr wrap="square" rtlCol="0">
            <a:spAutoFit/>
          </a:bodyPr>
          <a:lstStyle/>
          <a:p>
            <a:r>
              <a:rPr lang="pl-PL" dirty="0"/>
              <a:t>2019</a:t>
            </a:r>
          </a:p>
        </p:txBody>
      </p:sp>
      <p:sp>
        <p:nvSpPr>
          <p:cNvPr id="22" name="pole tekstowe 21"/>
          <p:cNvSpPr txBox="1"/>
          <p:nvPr/>
        </p:nvSpPr>
        <p:spPr>
          <a:xfrm>
            <a:off x="4037627" y="3305505"/>
            <a:ext cx="664307" cy="369332"/>
          </a:xfrm>
          <a:prstGeom prst="rect">
            <a:avLst/>
          </a:prstGeom>
          <a:noFill/>
        </p:spPr>
        <p:txBody>
          <a:bodyPr wrap="square" rtlCol="0">
            <a:spAutoFit/>
          </a:bodyPr>
          <a:lstStyle/>
          <a:p>
            <a:r>
              <a:rPr lang="pl-PL" dirty="0"/>
              <a:t>2020</a:t>
            </a:r>
          </a:p>
        </p:txBody>
      </p:sp>
      <p:sp>
        <p:nvSpPr>
          <p:cNvPr id="23" name="pole tekstowe 22"/>
          <p:cNvSpPr txBox="1"/>
          <p:nvPr/>
        </p:nvSpPr>
        <p:spPr>
          <a:xfrm>
            <a:off x="4824191" y="3303170"/>
            <a:ext cx="664307" cy="369332"/>
          </a:xfrm>
          <a:prstGeom prst="rect">
            <a:avLst/>
          </a:prstGeom>
          <a:noFill/>
        </p:spPr>
        <p:txBody>
          <a:bodyPr wrap="square" rtlCol="0">
            <a:spAutoFit/>
          </a:bodyPr>
          <a:lstStyle/>
          <a:p>
            <a:r>
              <a:rPr lang="pl-PL" dirty="0"/>
              <a:t>2021</a:t>
            </a:r>
          </a:p>
        </p:txBody>
      </p:sp>
      <p:sp>
        <p:nvSpPr>
          <p:cNvPr id="24" name="pole tekstowe 23"/>
          <p:cNvSpPr txBox="1"/>
          <p:nvPr/>
        </p:nvSpPr>
        <p:spPr>
          <a:xfrm>
            <a:off x="5669814" y="3311035"/>
            <a:ext cx="664307" cy="369332"/>
          </a:xfrm>
          <a:prstGeom prst="rect">
            <a:avLst/>
          </a:prstGeom>
          <a:noFill/>
        </p:spPr>
        <p:txBody>
          <a:bodyPr wrap="square" rtlCol="0">
            <a:spAutoFit/>
          </a:bodyPr>
          <a:lstStyle/>
          <a:p>
            <a:r>
              <a:rPr lang="pl-PL" dirty="0"/>
              <a:t>2022</a:t>
            </a:r>
          </a:p>
        </p:txBody>
      </p:sp>
      <p:sp>
        <p:nvSpPr>
          <p:cNvPr id="25" name="pole tekstowe 24"/>
          <p:cNvSpPr txBox="1"/>
          <p:nvPr/>
        </p:nvSpPr>
        <p:spPr>
          <a:xfrm>
            <a:off x="6427973" y="3304972"/>
            <a:ext cx="664307" cy="369332"/>
          </a:xfrm>
          <a:prstGeom prst="rect">
            <a:avLst/>
          </a:prstGeom>
          <a:noFill/>
        </p:spPr>
        <p:txBody>
          <a:bodyPr wrap="square" rtlCol="0">
            <a:spAutoFit/>
          </a:bodyPr>
          <a:lstStyle/>
          <a:p>
            <a:r>
              <a:rPr lang="pl-PL" dirty="0"/>
              <a:t>2023</a:t>
            </a:r>
          </a:p>
        </p:txBody>
      </p:sp>
      <p:sp>
        <p:nvSpPr>
          <p:cNvPr id="27" name="Nawias klamrowy otwierający 26"/>
          <p:cNvSpPr/>
          <p:nvPr/>
        </p:nvSpPr>
        <p:spPr>
          <a:xfrm rot="16200000">
            <a:off x="3680759" y="320921"/>
            <a:ext cx="486338" cy="6912768"/>
          </a:xfrm>
          <a:prstGeom prst="leftBrace">
            <a:avLst/>
          </a:prstGeom>
          <a:ln>
            <a:solidFill>
              <a:srgbClr val="008000"/>
            </a:solidFill>
          </a:ln>
        </p:spPr>
        <p:style>
          <a:lnRef idx="3">
            <a:schemeClr val="accent3"/>
          </a:lnRef>
          <a:fillRef idx="0">
            <a:schemeClr val="accent3"/>
          </a:fillRef>
          <a:effectRef idx="2">
            <a:schemeClr val="accent3"/>
          </a:effectRef>
          <a:fontRef idx="minor">
            <a:schemeClr val="tx1"/>
          </a:fontRef>
        </p:style>
        <p:txBody>
          <a:bodyPr rtlCol="0" anchor="ctr"/>
          <a:lstStyle/>
          <a:p>
            <a:pPr algn="ctr"/>
            <a:endParaRPr lang="pl-PL"/>
          </a:p>
        </p:txBody>
      </p:sp>
      <p:sp>
        <p:nvSpPr>
          <p:cNvPr id="28" name="Owal 27"/>
          <p:cNvSpPr/>
          <p:nvPr/>
        </p:nvSpPr>
        <p:spPr>
          <a:xfrm>
            <a:off x="342760" y="4880080"/>
            <a:ext cx="2347364" cy="1451563"/>
          </a:xfrm>
          <a:prstGeom prst="ellipse">
            <a:avLst/>
          </a:prstGeom>
          <a:solidFill>
            <a:srgbClr val="008000"/>
          </a:solidFill>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pl-PL"/>
          </a:p>
        </p:txBody>
      </p:sp>
      <p:sp>
        <p:nvSpPr>
          <p:cNvPr id="29" name="pole tekstowe 28"/>
          <p:cNvSpPr txBox="1"/>
          <p:nvPr/>
        </p:nvSpPr>
        <p:spPr>
          <a:xfrm>
            <a:off x="445151" y="5346521"/>
            <a:ext cx="2044111" cy="369332"/>
          </a:xfrm>
          <a:prstGeom prst="rect">
            <a:avLst/>
          </a:prstGeom>
          <a:noFill/>
        </p:spPr>
        <p:txBody>
          <a:bodyPr wrap="square" rtlCol="0">
            <a:spAutoFit/>
          </a:bodyPr>
          <a:lstStyle/>
          <a:p>
            <a:pPr algn="ctr"/>
            <a:r>
              <a:rPr lang="pl-PL" b="1" dirty="0">
                <a:solidFill>
                  <a:schemeClr val="bg1"/>
                </a:solidFill>
                <a:latin typeface="Arial" panose="020B0604020202020204" pitchFamily="34" charset="0"/>
                <a:cs typeface="Arial" panose="020B0604020202020204" pitchFamily="34" charset="0"/>
              </a:rPr>
              <a:t>Sprawozdanie </a:t>
            </a:r>
          </a:p>
        </p:txBody>
      </p:sp>
      <p:sp>
        <p:nvSpPr>
          <p:cNvPr id="30" name="Strzałka: w prawo 29"/>
          <p:cNvSpPr/>
          <p:nvPr/>
        </p:nvSpPr>
        <p:spPr>
          <a:xfrm>
            <a:off x="2867958" y="5346521"/>
            <a:ext cx="499474" cy="518683"/>
          </a:xfrm>
          <a:prstGeom prst="rightArrow">
            <a:avLst/>
          </a:prstGeom>
          <a:solidFill>
            <a:srgbClr val="008000"/>
          </a:solid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pl-PL"/>
          </a:p>
        </p:txBody>
      </p:sp>
      <p:sp>
        <p:nvSpPr>
          <p:cNvPr id="31" name="Owal 30"/>
          <p:cNvSpPr/>
          <p:nvPr/>
        </p:nvSpPr>
        <p:spPr>
          <a:xfrm>
            <a:off x="3554459" y="4897966"/>
            <a:ext cx="2347364" cy="1451563"/>
          </a:xfrm>
          <a:prstGeom prst="ellipse">
            <a:avLst/>
          </a:prstGeom>
          <a:solidFill>
            <a:srgbClr val="008000"/>
          </a:solid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pl-PL"/>
          </a:p>
        </p:txBody>
      </p:sp>
      <p:sp>
        <p:nvSpPr>
          <p:cNvPr id="32" name="pole tekstowe 31"/>
          <p:cNvSpPr txBox="1"/>
          <p:nvPr/>
        </p:nvSpPr>
        <p:spPr>
          <a:xfrm>
            <a:off x="3679878" y="5356490"/>
            <a:ext cx="2044111" cy="369332"/>
          </a:xfrm>
          <a:prstGeom prst="rect">
            <a:avLst/>
          </a:prstGeom>
          <a:noFill/>
        </p:spPr>
        <p:txBody>
          <a:bodyPr wrap="square" rtlCol="0">
            <a:spAutoFit/>
          </a:bodyPr>
          <a:lstStyle/>
          <a:p>
            <a:pPr algn="ctr"/>
            <a:r>
              <a:rPr lang="pl-PL" b="1" dirty="0">
                <a:solidFill>
                  <a:schemeClr val="bg1"/>
                </a:solidFill>
                <a:latin typeface="Arial" panose="020B0604020202020204" pitchFamily="34" charset="0"/>
                <a:cs typeface="Arial" panose="020B0604020202020204" pitchFamily="34" charset="0"/>
              </a:rPr>
              <a:t>Ocena  </a:t>
            </a:r>
          </a:p>
        </p:txBody>
      </p:sp>
      <p:sp>
        <p:nvSpPr>
          <p:cNvPr id="33" name="Strzałka: prążkowana w prawo 32"/>
          <p:cNvSpPr/>
          <p:nvPr/>
        </p:nvSpPr>
        <p:spPr>
          <a:xfrm>
            <a:off x="5988107" y="5385775"/>
            <a:ext cx="650295" cy="518683"/>
          </a:xfrm>
          <a:prstGeom prst="stripedRightArrow">
            <a:avLst/>
          </a:prstGeom>
          <a:solidFill>
            <a:srgbClr val="008000"/>
          </a:solid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pl-PL"/>
          </a:p>
        </p:txBody>
      </p:sp>
      <p:sp>
        <p:nvSpPr>
          <p:cNvPr id="34" name="Owal 33"/>
          <p:cNvSpPr/>
          <p:nvPr/>
        </p:nvSpPr>
        <p:spPr>
          <a:xfrm>
            <a:off x="6691194" y="4933921"/>
            <a:ext cx="2347364" cy="1451563"/>
          </a:xfrm>
          <a:prstGeom prst="ellipse">
            <a:avLst/>
          </a:prstGeom>
          <a:solidFill>
            <a:srgbClr val="008000"/>
          </a:solid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pl-PL"/>
          </a:p>
        </p:txBody>
      </p:sp>
      <p:sp>
        <p:nvSpPr>
          <p:cNvPr id="35" name="pole tekstowe 34"/>
          <p:cNvSpPr txBox="1"/>
          <p:nvPr/>
        </p:nvSpPr>
        <p:spPr>
          <a:xfrm>
            <a:off x="6842820" y="5495872"/>
            <a:ext cx="2044111" cy="369332"/>
          </a:xfrm>
          <a:prstGeom prst="rect">
            <a:avLst/>
          </a:prstGeom>
          <a:noFill/>
        </p:spPr>
        <p:txBody>
          <a:bodyPr wrap="square" rtlCol="0">
            <a:spAutoFit/>
          </a:bodyPr>
          <a:lstStyle/>
          <a:p>
            <a:pPr algn="ctr"/>
            <a:r>
              <a:rPr lang="pl-PL" b="1" dirty="0">
                <a:solidFill>
                  <a:schemeClr val="bg1"/>
                </a:solidFill>
                <a:latin typeface="Arial" panose="020B0604020202020204" pitchFamily="34" charset="0"/>
                <a:cs typeface="Arial" panose="020B0604020202020204" pitchFamily="34" charset="0"/>
              </a:rPr>
              <a:t>Aktualizacja   </a:t>
            </a:r>
          </a:p>
        </p:txBody>
      </p:sp>
      <p:sp>
        <p:nvSpPr>
          <p:cNvPr id="36" name="pole tekstowe 35"/>
          <p:cNvSpPr txBox="1"/>
          <p:nvPr/>
        </p:nvSpPr>
        <p:spPr>
          <a:xfrm>
            <a:off x="26978" y="237936"/>
            <a:ext cx="7386638" cy="923330"/>
          </a:xfrm>
          <a:prstGeom prst="rect">
            <a:avLst/>
          </a:prstGeom>
          <a:noFill/>
        </p:spPr>
        <p:txBody>
          <a:bodyPr wrap="square" rtlCol="0">
            <a:spAutoFit/>
          </a:bodyPr>
          <a:lstStyle/>
          <a:p>
            <a:r>
              <a:rPr lang="pl-PL" sz="2700" b="1" dirty="0">
                <a:solidFill>
                  <a:schemeClr val="bg1"/>
                </a:solidFill>
                <a:latin typeface="Arial" panose="020B0604020202020204" pitchFamily="34" charset="0"/>
                <a:cs typeface="Arial" panose="020B0604020202020204" pitchFamily="34" charset="0"/>
              </a:rPr>
              <a:t>Skład Zespołu ds. Realizacji </a:t>
            </a:r>
            <a:br>
              <a:rPr lang="pl-PL" sz="2700" b="1" dirty="0">
                <a:solidFill>
                  <a:schemeClr val="bg1"/>
                </a:solidFill>
                <a:latin typeface="Arial" panose="020B0604020202020204" pitchFamily="34" charset="0"/>
                <a:cs typeface="Arial" panose="020B0604020202020204" pitchFamily="34" charset="0"/>
              </a:rPr>
            </a:br>
            <a:r>
              <a:rPr lang="pl-PL" sz="2700" b="1" dirty="0">
                <a:solidFill>
                  <a:schemeClr val="bg1"/>
                </a:solidFill>
                <a:latin typeface="Arial" panose="020B0604020202020204" pitchFamily="34" charset="0"/>
                <a:cs typeface="Arial" panose="020B0604020202020204" pitchFamily="34" charset="0"/>
              </a:rPr>
              <a:t>Programu Rewitalizacji – propozycja </a:t>
            </a:r>
          </a:p>
        </p:txBody>
      </p:sp>
    </p:spTree>
    <p:extLst>
      <p:ext uri="{BB962C8B-B14F-4D97-AF65-F5344CB8AC3E}">
        <p14:creationId xmlns:p14="http://schemas.microsoft.com/office/powerpoint/2010/main" val="27313121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numeru slajdu 2"/>
          <p:cNvSpPr>
            <a:spLocks noGrp="1"/>
          </p:cNvSpPr>
          <p:nvPr>
            <p:ph type="sldNum" sz="quarter" idx="12"/>
          </p:nvPr>
        </p:nvSpPr>
        <p:spPr/>
        <p:txBody>
          <a:bodyPr/>
          <a:lstStyle/>
          <a:p>
            <a:fld id="{589B7C76-EFF2-4CD8-A475-4750F11B4BC6}" type="slidenum">
              <a:rPr lang="pl-PL" smtClean="0"/>
              <a:pPr/>
              <a:t>41</a:t>
            </a:fld>
            <a:endParaRPr lang="pl-PL" dirty="0"/>
          </a:p>
        </p:txBody>
      </p:sp>
      <p:sp>
        <p:nvSpPr>
          <p:cNvPr id="5" name="pole tekstowe 4"/>
          <p:cNvSpPr txBox="1"/>
          <p:nvPr/>
        </p:nvSpPr>
        <p:spPr>
          <a:xfrm>
            <a:off x="0" y="548680"/>
            <a:ext cx="7386638" cy="507831"/>
          </a:xfrm>
          <a:prstGeom prst="rect">
            <a:avLst/>
          </a:prstGeom>
          <a:noFill/>
        </p:spPr>
        <p:txBody>
          <a:bodyPr wrap="square" rtlCol="0">
            <a:spAutoFit/>
          </a:bodyPr>
          <a:lstStyle/>
          <a:p>
            <a:r>
              <a:rPr lang="pl-PL" sz="2700" b="1" dirty="0">
                <a:solidFill>
                  <a:schemeClr val="bg1"/>
                </a:solidFill>
                <a:latin typeface="Arial" panose="020B0604020202020204" pitchFamily="34" charset="0"/>
                <a:cs typeface="Arial" panose="020B0604020202020204" pitchFamily="34" charset="0"/>
              </a:rPr>
              <a:t>System monitoringu i kontroli</a:t>
            </a:r>
          </a:p>
        </p:txBody>
      </p:sp>
      <p:graphicFrame>
        <p:nvGraphicFramePr>
          <p:cNvPr id="2" name="Diagram 1"/>
          <p:cNvGraphicFramePr/>
          <p:nvPr>
            <p:extLst>
              <p:ext uri="{D42A27DB-BD31-4B8C-83A1-F6EECF244321}">
                <p14:modId xmlns:p14="http://schemas.microsoft.com/office/powerpoint/2010/main" val="2029068081"/>
              </p:ext>
            </p:extLst>
          </p:nvPr>
        </p:nvGraphicFramePr>
        <p:xfrm>
          <a:off x="179512" y="1700808"/>
          <a:ext cx="8604448"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77348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numeru slajdu 3"/>
          <p:cNvSpPr>
            <a:spLocks noGrp="1"/>
          </p:cNvSpPr>
          <p:nvPr>
            <p:ph type="sldNum" sz="quarter" idx="12"/>
          </p:nvPr>
        </p:nvSpPr>
        <p:spPr/>
        <p:txBody>
          <a:bodyPr/>
          <a:lstStyle/>
          <a:p>
            <a:fld id="{589B7C76-EFF2-4CD8-A475-4750F11B4BC6}" type="slidenum">
              <a:rPr lang="pl-PL" smtClean="0"/>
              <a:pPr/>
              <a:t>42</a:t>
            </a:fld>
            <a:endParaRPr lang="pl-PL"/>
          </a:p>
        </p:txBody>
      </p:sp>
      <p:sp>
        <p:nvSpPr>
          <p:cNvPr id="8" name="Symbol zastępczy zawartości 7"/>
          <p:cNvSpPr>
            <a:spLocks noGrp="1"/>
          </p:cNvSpPr>
          <p:nvPr>
            <p:ph idx="1"/>
          </p:nvPr>
        </p:nvSpPr>
        <p:spPr/>
        <p:txBody>
          <a:bodyPr>
            <a:normAutofit/>
          </a:bodyPr>
          <a:lstStyle/>
          <a:p>
            <a:pPr marL="0" indent="0" algn="just">
              <a:buNone/>
            </a:pPr>
            <a:r>
              <a:rPr lang="pl-PL" sz="2400" dirty="0"/>
              <a:t> </a:t>
            </a:r>
          </a:p>
        </p:txBody>
      </p:sp>
      <p:sp>
        <p:nvSpPr>
          <p:cNvPr id="6" name="pole tekstowe 5"/>
          <p:cNvSpPr txBox="1"/>
          <p:nvPr/>
        </p:nvSpPr>
        <p:spPr>
          <a:xfrm>
            <a:off x="683568" y="2060848"/>
            <a:ext cx="7128792" cy="3970318"/>
          </a:xfrm>
          <a:prstGeom prst="rect">
            <a:avLst/>
          </a:prstGeom>
          <a:noFill/>
        </p:spPr>
        <p:txBody>
          <a:bodyPr wrap="square" rtlCol="0">
            <a:spAutoFit/>
          </a:bodyPr>
          <a:lstStyle/>
          <a:p>
            <a:r>
              <a:rPr lang="pl-PL" b="1" dirty="0"/>
              <a:t>Pytania:</a:t>
            </a:r>
          </a:p>
          <a:p>
            <a:pPr marL="342900" indent="-342900">
              <a:buAutoNum type="arabicPeriod"/>
            </a:pPr>
            <a:r>
              <a:rPr lang="pl-PL" b="1" dirty="0"/>
              <a:t>Jakie  grupy powinny reprezentować osoby wchodzące  w skład Zespołu ds. Realizacji Programu Rewitalizacji ?</a:t>
            </a:r>
          </a:p>
          <a:p>
            <a:pPr marL="342900" indent="-342900">
              <a:buAutoNum type="arabicPeriod"/>
            </a:pPr>
            <a:endParaRPr lang="pl-PL" b="1" dirty="0"/>
          </a:p>
          <a:p>
            <a:pPr marL="342900" lvl="0" indent="-342900">
              <a:buFontTx/>
              <a:buAutoNum type="arabicPeriod"/>
            </a:pPr>
            <a:r>
              <a:rPr lang="pl-PL" b="1" dirty="0"/>
              <a:t>Ile osób powinien liczyć Zespół  ds. Realizacji Programu Rewitalizacji  ?</a:t>
            </a:r>
          </a:p>
          <a:p>
            <a:pPr marL="342900" lvl="0" indent="-342900">
              <a:buFontTx/>
              <a:buAutoNum type="arabicPeriod"/>
            </a:pPr>
            <a:endParaRPr lang="pl-PL" b="1" dirty="0"/>
          </a:p>
          <a:p>
            <a:pPr marL="342900" lvl="0" indent="-342900">
              <a:buFontTx/>
              <a:buAutoNum type="arabicPeriod"/>
            </a:pPr>
            <a:r>
              <a:rPr lang="pl-PL" b="1" dirty="0"/>
              <a:t>Ile lat  powinna trwać kadencja Zespołu ds.  Realizacji Programu Rewitalizacji ?</a:t>
            </a:r>
          </a:p>
          <a:p>
            <a:pPr marL="342900" lvl="0" indent="-342900">
              <a:buFontTx/>
              <a:buAutoNum type="arabicPeriod"/>
            </a:pPr>
            <a:endParaRPr lang="pl-PL" b="1" dirty="0"/>
          </a:p>
          <a:p>
            <a:pPr marL="342900" indent="-342900">
              <a:buFontTx/>
              <a:buAutoNum type="arabicPeriod"/>
            </a:pPr>
            <a:r>
              <a:rPr lang="pl-PL" b="1" dirty="0">
                <a:cs typeface="Arial" panose="020B0604020202020204" pitchFamily="34" charset="0"/>
              </a:rPr>
              <a:t>Jakie kompetencje i obowiązki powinni mieć członkowie  zespołu ds. Realizacji Programu Rewitalizacji ?</a:t>
            </a:r>
          </a:p>
          <a:p>
            <a:pPr marL="342900" lvl="0" indent="-342900">
              <a:buFontTx/>
              <a:buAutoNum type="arabicPeriod"/>
            </a:pPr>
            <a:endParaRPr lang="pl-PL" dirty="0"/>
          </a:p>
          <a:p>
            <a:pPr marL="342900" indent="-342900">
              <a:buAutoNum type="arabicPeriod"/>
            </a:pPr>
            <a:endParaRPr lang="pl-PL" dirty="0"/>
          </a:p>
        </p:txBody>
      </p:sp>
      <p:sp>
        <p:nvSpPr>
          <p:cNvPr id="7" name="pole tekstowe 6"/>
          <p:cNvSpPr txBox="1"/>
          <p:nvPr/>
        </p:nvSpPr>
        <p:spPr>
          <a:xfrm>
            <a:off x="0" y="548680"/>
            <a:ext cx="7386638" cy="507831"/>
          </a:xfrm>
          <a:prstGeom prst="rect">
            <a:avLst/>
          </a:prstGeom>
          <a:noFill/>
        </p:spPr>
        <p:txBody>
          <a:bodyPr wrap="square" rtlCol="0">
            <a:spAutoFit/>
          </a:bodyPr>
          <a:lstStyle/>
          <a:p>
            <a:r>
              <a:rPr lang="pl-PL" sz="2700" b="1" dirty="0">
                <a:solidFill>
                  <a:schemeClr val="bg1"/>
                </a:solidFill>
                <a:latin typeface="Arial" panose="020B0604020202020204" pitchFamily="34" charset="0"/>
                <a:cs typeface="Arial" panose="020B0604020202020204" pitchFamily="34" charset="0"/>
              </a:rPr>
              <a:t>Praca w grupach</a:t>
            </a:r>
          </a:p>
        </p:txBody>
      </p:sp>
    </p:spTree>
    <p:extLst>
      <p:ext uri="{BB962C8B-B14F-4D97-AF65-F5344CB8AC3E}">
        <p14:creationId xmlns:p14="http://schemas.microsoft.com/office/powerpoint/2010/main" val="21376918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Kapitał">
  <a:themeElements>
    <a:clrScheme name="Kapitał">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Kapitał">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Kapitał">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1556</TotalTime>
  <Words>1807</Words>
  <Application>Microsoft Office PowerPoint</Application>
  <PresentationFormat>Pokaz na ekranie (4:3)</PresentationFormat>
  <Paragraphs>332</Paragraphs>
  <Slides>42</Slides>
  <Notes>35</Notes>
  <HiddenSlides>0</HiddenSlides>
  <MMClips>0</MMClips>
  <ScaleCrop>false</ScaleCrop>
  <HeadingPairs>
    <vt:vector size="6" baseType="variant">
      <vt:variant>
        <vt:lpstr>Używane czcionki</vt:lpstr>
      </vt:variant>
      <vt:variant>
        <vt:i4>6</vt:i4>
      </vt:variant>
      <vt:variant>
        <vt:lpstr>Motyw</vt:lpstr>
      </vt:variant>
      <vt:variant>
        <vt:i4>1</vt:i4>
      </vt:variant>
      <vt:variant>
        <vt:lpstr>Tytuły slajdów</vt:lpstr>
      </vt:variant>
      <vt:variant>
        <vt:i4>42</vt:i4>
      </vt:variant>
    </vt:vector>
  </HeadingPairs>
  <TitlesOfParts>
    <vt:vector size="49" baseType="lpstr">
      <vt:lpstr>Arial</vt:lpstr>
      <vt:lpstr>Calibri</vt:lpstr>
      <vt:lpstr>Franklin Gothic Book</vt:lpstr>
      <vt:lpstr>Perpetua</vt:lpstr>
      <vt:lpstr>Symbol</vt:lpstr>
      <vt:lpstr>Wingdings 2</vt:lpstr>
      <vt:lpstr>Kapitał</vt:lpstr>
      <vt:lpstr>Prezentacja programu PowerPoint</vt:lpstr>
      <vt:lpstr>Prezentacja programu PowerPoint</vt:lpstr>
      <vt:lpstr>Prezentacja programu PowerPoint</vt:lpstr>
      <vt:lpstr>Wprowadzenie i metodologia</vt:lpstr>
      <vt:lpstr>Podstawowe definicje </vt:lpstr>
      <vt:lpstr>Prezentacja programu PowerPoint</vt:lpstr>
      <vt:lpstr>Podstawowe definicje </vt:lpstr>
      <vt:lpstr>Podstawowe definicje </vt:lpstr>
      <vt:lpstr>PRZYKŁADOWY SCHEMAT DZIAŁAŃ REWITALIZACYJNYCH #1</vt:lpstr>
      <vt:lpstr>PRZYKŁADOWY SCHEMAT DZIAŁAŃ REWITALIZACYJNCYH #2</vt:lpstr>
      <vt:lpstr>Podstawowe definicje </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Analiza wskaźnikowa Gminy</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Obszar Zdegradowany </vt:lpstr>
      <vt:lpstr>Prezentacja programu PowerPoint</vt:lpstr>
      <vt:lpstr>Obszar Rewitalizacji</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Gminny Program Rewitalizacji Gminy Kruszwica na lata 2015 - 2023</dc:title>
  <dc:creator>Agnieszka Trędowska</dc:creator>
  <cp:lastModifiedBy>Dominik Henke</cp:lastModifiedBy>
  <cp:revision>72</cp:revision>
  <cp:lastPrinted>2016-07-13T03:17:40Z</cp:lastPrinted>
  <dcterms:created xsi:type="dcterms:W3CDTF">2016-06-07T10:34:42Z</dcterms:created>
  <dcterms:modified xsi:type="dcterms:W3CDTF">2016-09-29T10:38:03Z</dcterms:modified>
</cp:coreProperties>
</file>